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C2EEC-4050-4244-9AC9-A16DB0A65F17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2703E-CE76-4A08-92BC-ABAAF31CC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C2EEC-4050-4244-9AC9-A16DB0A65F17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2703E-CE76-4A08-92BC-ABAAF31CC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C2EEC-4050-4244-9AC9-A16DB0A65F17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2703E-CE76-4A08-92BC-ABAAF31CC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C2EEC-4050-4244-9AC9-A16DB0A65F17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2703E-CE76-4A08-92BC-ABAAF31CC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C2EEC-4050-4244-9AC9-A16DB0A65F17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2703E-CE76-4A08-92BC-ABAAF31CC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C2EEC-4050-4244-9AC9-A16DB0A65F17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2703E-CE76-4A08-92BC-ABAAF31CC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C2EEC-4050-4244-9AC9-A16DB0A65F17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2703E-CE76-4A08-92BC-ABAAF31CC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C2EEC-4050-4244-9AC9-A16DB0A65F17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2703E-CE76-4A08-92BC-ABAAF31CC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C2EEC-4050-4244-9AC9-A16DB0A65F17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2703E-CE76-4A08-92BC-ABAAF31CC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C2EEC-4050-4244-9AC9-A16DB0A65F17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2703E-CE76-4A08-92BC-ABAAF31CC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0C2EEC-4050-4244-9AC9-A16DB0A65F17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42703E-CE76-4A08-92BC-ABAAF31CCB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0C2EEC-4050-4244-9AC9-A16DB0A65F17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42703E-CE76-4A08-92BC-ABAAF31CCB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1828011" y="954825"/>
            <a:ext cx="7700280" cy="990713"/>
            <a:chOff x="1828011" y="954825"/>
            <a:chExt cx="7700280" cy="990713"/>
          </a:xfrm>
        </p:grpSpPr>
        <p:sp>
          <p:nvSpPr>
            <p:cNvPr id="2" name="Freeform 1"/>
            <p:cNvSpPr/>
            <p:nvPr/>
          </p:nvSpPr>
          <p:spPr>
            <a:xfrm>
              <a:off x="1828011" y="954825"/>
              <a:ext cx="340860" cy="679226"/>
            </a:xfrm>
            <a:custGeom>
              <a:avLst/>
              <a:gdLst/>
              <a:ahLst/>
              <a:cxnLst/>
              <a:rect l="0" t="0" r="0" b="0"/>
              <a:pathLst>
                <a:path w="340860" h="679226">
                  <a:moveTo>
                    <a:pt x="340859" y="119081"/>
                  </a:moveTo>
                  <a:lnTo>
                    <a:pt x="289864" y="176315"/>
                  </a:lnTo>
                  <a:lnTo>
                    <a:pt x="252169" y="236453"/>
                  </a:lnTo>
                  <a:lnTo>
                    <a:pt x="216755" y="296640"/>
                  </a:lnTo>
                  <a:lnTo>
                    <a:pt x="179717" y="359663"/>
                  </a:lnTo>
                  <a:lnTo>
                    <a:pt x="148285" y="409279"/>
                  </a:lnTo>
                  <a:lnTo>
                    <a:pt x="119806" y="463533"/>
                  </a:lnTo>
                  <a:lnTo>
                    <a:pt x="90838" y="518771"/>
                  </a:lnTo>
                  <a:lnTo>
                    <a:pt x="74663" y="572379"/>
                  </a:lnTo>
                  <a:lnTo>
                    <a:pt x="74943" y="616560"/>
                  </a:lnTo>
                  <a:lnTo>
                    <a:pt x="82435" y="653697"/>
                  </a:lnTo>
                  <a:lnTo>
                    <a:pt x="89027" y="662665"/>
                  </a:lnTo>
                  <a:lnTo>
                    <a:pt x="108831" y="675749"/>
                  </a:lnTo>
                  <a:lnTo>
                    <a:pt x="130111" y="679225"/>
                  </a:lnTo>
                  <a:lnTo>
                    <a:pt x="172368" y="671924"/>
                  </a:lnTo>
                  <a:lnTo>
                    <a:pt x="220576" y="643576"/>
                  </a:lnTo>
                  <a:lnTo>
                    <a:pt x="247248" y="619068"/>
                  </a:lnTo>
                  <a:lnTo>
                    <a:pt x="277221" y="566931"/>
                  </a:lnTo>
                  <a:lnTo>
                    <a:pt x="292368" y="520839"/>
                  </a:lnTo>
                  <a:lnTo>
                    <a:pt x="293736" y="477546"/>
                  </a:lnTo>
                  <a:lnTo>
                    <a:pt x="283718" y="420996"/>
                  </a:lnTo>
                  <a:lnTo>
                    <a:pt x="268296" y="384402"/>
                  </a:lnTo>
                  <a:lnTo>
                    <a:pt x="222758" y="328373"/>
                  </a:lnTo>
                  <a:lnTo>
                    <a:pt x="169178" y="295690"/>
                  </a:lnTo>
                  <a:lnTo>
                    <a:pt x="113516" y="259611"/>
                  </a:lnTo>
                  <a:lnTo>
                    <a:pt x="55502" y="217360"/>
                  </a:lnTo>
                  <a:lnTo>
                    <a:pt x="30271" y="196294"/>
                  </a:lnTo>
                  <a:lnTo>
                    <a:pt x="13566" y="169645"/>
                  </a:lnTo>
                  <a:lnTo>
                    <a:pt x="1208" y="139522"/>
                  </a:lnTo>
                  <a:lnTo>
                    <a:pt x="0" y="115688"/>
                  </a:lnTo>
                  <a:lnTo>
                    <a:pt x="4532" y="90667"/>
                  </a:lnTo>
                  <a:lnTo>
                    <a:pt x="14346" y="67848"/>
                  </a:lnTo>
                  <a:lnTo>
                    <a:pt x="38614" y="40860"/>
                  </a:lnTo>
                  <a:lnTo>
                    <a:pt x="96914" y="6716"/>
                  </a:lnTo>
                  <a:lnTo>
                    <a:pt x="108039" y="2057"/>
                  </a:lnTo>
                  <a:lnTo>
                    <a:pt x="132878" y="0"/>
                  </a:lnTo>
                  <a:lnTo>
                    <a:pt x="186953" y="8212"/>
                  </a:lnTo>
                  <a:lnTo>
                    <a:pt x="223117" y="23320"/>
                  </a:lnTo>
                  <a:lnTo>
                    <a:pt x="250471" y="42614"/>
                  </a:lnTo>
                  <a:lnTo>
                    <a:pt x="259742" y="65599"/>
                  </a:lnTo>
                  <a:lnTo>
                    <a:pt x="267160" y="1085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74155" y="153716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58425" y="1042321"/>
              <a:ext cx="42114" cy="505369"/>
            </a:xfrm>
            <a:custGeom>
              <a:avLst/>
              <a:gdLst/>
              <a:ahLst/>
              <a:cxnLst/>
              <a:rect l="0" t="0" r="0" b="0"/>
              <a:pathLst>
                <a:path w="42114" h="505369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5683" y="172463"/>
                  </a:lnTo>
                  <a:lnTo>
                    <a:pt x="19995" y="228216"/>
                  </a:lnTo>
                  <a:lnTo>
                    <a:pt x="23966" y="284289"/>
                  </a:lnTo>
                  <a:lnTo>
                    <a:pt x="29328" y="332628"/>
                  </a:lnTo>
                  <a:lnTo>
                    <a:pt x="36728" y="395077"/>
                  </a:lnTo>
                  <a:lnTo>
                    <a:pt x="41050" y="449613"/>
                  </a:lnTo>
                  <a:lnTo>
                    <a:pt x="42113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07782" y="1063378"/>
              <a:ext cx="426790" cy="491445"/>
            </a:xfrm>
            <a:custGeom>
              <a:avLst/>
              <a:gdLst/>
              <a:ahLst/>
              <a:cxnLst/>
              <a:rect l="0" t="0" r="0" b="0"/>
              <a:pathLst>
                <a:path w="426790" h="491445">
                  <a:moveTo>
                    <a:pt x="129668" y="52642"/>
                  </a:moveTo>
                  <a:lnTo>
                    <a:pt x="140847" y="35875"/>
                  </a:lnTo>
                  <a:lnTo>
                    <a:pt x="139460" y="32105"/>
                  </a:lnTo>
                  <a:lnTo>
                    <a:pt x="133857" y="30762"/>
                  </a:lnTo>
                  <a:lnTo>
                    <a:pt x="125442" y="31036"/>
                  </a:lnTo>
                  <a:lnTo>
                    <a:pt x="109852" y="37580"/>
                  </a:lnTo>
                  <a:lnTo>
                    <a:pt x="95125" y="49458"/>
                  </a:lnTo>
                  <a:lnTo>
                    <a:pt x="45473" y="111029"/>
                  </a:lnTo>
                  <a:lnTo>
                    <a:pt x="27512" y="152220"/>
                  </a:lnTo>
                  <a:lnTo>
                    <a:pt x="14782" y="201470"/>
                  </a:lnTo>
                  <a:lnTo>
                    <a:pt x="0" y="259335"/>
                  </a:lnTo>
                  <a:lnTo>
                    <a:pt x="521" y="304827"/>
                  </a:lnTo>
                  <a:lnTo>
                    <a:pt x="12347" y="358130"/>
                  </a:lnTo>
                  <a:lnTo>
                    <a:pt x="30696" y="403380"/>
                  </a:lnTo>
                  <a:lnTo>
                    <a:pt x="77857" y="462301"/>
                  </a:lnTo>
                  <a:lnTo>
                    <a:pt x="114447" y="483379"/>
                  </a:lnTo>
                  <a:lnTo>
                    <a:pt x="160513" y="491444"/>
                  </a:lnTo>
                  <a:lnTo>
                    <a:pt x="211207" y="488244"/>
                  </a:lnTo>
                  <a:lnTo>
                    <a:pt x="263272" y="474298"/>
                  </a:lnTo>
                  <a:lnTo>
                    <a:pt x="322522" y="441389"/>
                  </a:lnTo>
                  <a:lnTo>
                    <a:pt x="362302" y="404906"/>
                  </a:lnTo>
                  <a:lnTo>
                    <a:pt x="386940" y="369926"/>
                  </a:lnTo>
                  <a:lnTo>
                    <a:pt x="411335" y="315487"/>
                  </a:lnTo>
                  <a:lnTo>
                    <a:pt x="426165" y="265573"/>
                  </a:lnTo>
                  <a:lnTo>
                    <a:pt x="426789" y="213739"/>
                  </a:lnTo>
                  <a:lnTo>
                    <a:pt x="419565" y="161336"/>
                  </a:lnTo>
                  <a:lnTo>
                    <a:pt x="410016" y="119943"/>
                  </a:lnTo>
                  <a:lnTo>
                    <a:pt x="388599" y="85451"/>
                  </a:lnTo>
                  <a:lnTo>
                    <a:pt x="329334" y="26753"/>
                  </a:lnTo>
                  <a:lnTo>
                    <a:pt x="292424" y="9747"/>
                  </a:lnTo>
                  <a:lnTo>
                    <a:pt x="236860" y="1925"/>
                  </a:lnTo>
                  <a:lnTo>
                    <a:pt x="186370" y="380"/>
                  </a:lnTo>
                  <a:lnTo>
                    <a:pt x="1717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79689" y="1295005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4311" y="0"/>
                  </a:lnTo>
                  <a:lnTo>
                    <a:pt x="5936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79772" y="1063378"/>
              <a:ext cx="379027" cy="544045"/>
            </a:xfrm>
            <a:custGeom>
              <a:avLst/>
              <a:gdLst/>
              <a:ahLst/>
              <a:cxnLst/>
              <a:rect l="0" t="0" r="0" b="0"/>
              <a:pathLst>
                <a:path w="379027" h="544045">
                  <a:moveTo>
                    <a:pt x="0" y="0"/>
                  </a:moveTo>
                  <a:lnTo>
                    <a:pt x="17958" y="61110"/>
                  </a:lnTo>
                  <a:lnTo>
                    <a:pt x="35149" y="115542"/>
                  </a:lnTo>
                  <a:lnTo>
                    <a:pt x="60982" y="171540"/>
                  </a:lnTo>
                  <a:lnTo>
                    <a:pt x="88836" y="231816"/>
                  </a:lnTo>
                  <a:lnTo>
                    <a:pt x="117388" y="293205"/>
                  </a:lnTo>
                  <a:lnTo>
                    <a:pt x="144949" y="355564"/>
                  </a:lnTo>
                  <a:lnTo>
                    <a:pt x="171859" y="410294"/>
                  </a:lnTo>
                  <a:lnTo>
                    <a:pt x="197384" y="472585"/>
                  </a:lnTo>
                  <a:lnTo>
                    <a:pt x="242410" y="534482"/>
                  </a:lnTo>
                  <a:lnTo>
                    <a:pt x="249345" y="542325"/>
                  </a:lnTo>
                  <a:lnTo>
                    <a:pt x="255137" y="544044"/>
                  </a:lnTo>
                  <a:lnTo>
                    <a:pt x="260168" y="541680"/>
                  </a:lnTo>
                  <a:lnTo>
                    <a:pt x="268878" y="529695"/>
                  </a:lnTo>
                  <a:lnTo>
                    <a:pt x="287601" y="477766"/>
                  </a:lnTo>
                  <a:lnTo>
                    <a:pt x="298254" y="426609"/>
                  </a:lnTo>
                  <a:lnTo>
                    <a:pt x="308820" y="366998"/>
                  </a:lnTo>
                  <a:lnTo>
                    <a:pt x="312728" y="322597"/>
                  </a:lnTo>
                  <a:lnTo>
                    <a:pt x="318048" y="264040"/>
                  </a:lnTo>
                  <a:lnTo>
                    <a:pt x="333691" y="201537"/>
                  </a:lnTo>
                  <a:lnTo>
                    <a:pt x="350988" y="147596"/>
                  </a:lnTo>
                  <a:lnTo>
                    <a:pt x="361489" y="99104"/>
                  </a:lnTo>
                  <a:lnTo>
                    <a:pt x="375907" y="39783"/>
                  </a:lnTo>
                  <a:lnTo>
                    <a:pt x="37902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02225" y="1454118"/>
              <a:ext cx="143343" cy="191349"/>
            </a:xfrm>
            <a:custGeom>
              <a:avLst/>
              <a:gdLst/>
              <a:ahLst/>
              <a:cxnLst/>
              <a:rect l="0" t="0" r="0" b="0"/>
              <a:pathLst>
                <a:path w="143343" h="191349">
                  <a:moveTo>
                    <a:pt x="125028" y="61985"/>
                  </a:moveTo>
                  <a:lnTo>
                    <a:pt x="119439" y="39628"/>
                  </a:lnTo>
                  <a:lnTo>
                    <a:pt x="99196" y="8958"/>
                  </a:lnTo>
                  <a:lnTo>
                    <a:pt x="89090" y="3237"/>
                  </a:lnTo>
                  <a:lnTo>
                    <a:pt x="65382" y="0"/>
                  </a:lnTo>
                  <a:lnTo>
                    <a:pt x="45486" y="5580"/>
                  </a:lnTo>
                  <a:lnTo>
                    <a:pt x="28845" y="17029"/>
                  </a:lnTo>
                  <a:lnTo>
                    <a:pt x="13650" y="33816"/>
                  </a:lnTo>
                  <a:lnTo>
                    <a:pt x="5337" y="56094"/>
                  </a:lnTo>
                  <a:lnTo>
                    <a:pt x="0" y="108525"/>
                  </a:lnTo>
                  <a:lnTo>
                    <a:pt x="4665" y="144405"/>
                  </a:lnTo>
                  <a:lnTo>
                    <a:pt x="19045" y="171674"/>
                  </a:lnTo>
                  <a:lnTo>
                    <a:pt x="34641" y="184045"/>
                  </a:lnTo>
                  <a:lnTo>
                    <a:pt x="43713" y="188982"/>
                  </a:lnTo>
                  <a:lnTo>
                    <a:pt x="63152" y="191348"/>
                  </a:lnTo>
                  <a:lnTo>
                    <a:pt x="82320" y="187330"/>
                  </a:lnTo>
                  <a:lnTo>
                    <a:pt x="113690" y="165687"/>
                  </a:lnTo>
                  <a:lnTo>
                    <a:pt x="127008" y="151359"/>
                  </a:lnTo>
                  <a:lnTo>
                    <a:pt x="136827" y="133292"/>
                  </a:lnTo>
                  <a:lnTo>
                    <a:pt x="143342" y="97801"/>
                  </a:lnTo>
                  <a:lnTo>
                    <a:pt x="139684" y="63239"/>
                  </a:lnTo>
                  <a:lnTo>
                    <a:pt x="131152" y="44605"/>
                  </a:lnTo>
                  <a:lnTo>
                    <a:pt x="114500" y="19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11482" y="1147606"/>
              <a:ext cx="10529" cy="473783"/>
            </a:xfrm>
            <a:custGeom>
              <a:avLst/>
              <a:gdLst/>
              <a:ahLst/>
              <a:cxnLst/>
              <a:rect l="0" t="0" r="0" b="0"/>
              <a:pathLst>
                <a:path w="10529" h="473783">
                  <a:moveTo>
                    <a:pt x="10528" y="0"/>
                  </a:moveTo>
                  <a:lnTo>
                    <a:pt x="3292" y="27556"/>
                  </a:lnTo>
                  <a:lnTo>
                    <a:pt x="650" y="83778"/>
                  </a:lnTo>
                  <a:lnTo>
                    <a:pt x="192" y="132448"/>
                  </a:lnTo>
                  <a:lnTo>
                    <a:pt x="57" y="185083"/>
                  </a:lnTo>
                  <a:lnTo>
                    <a:pt x="17" y="236553"/>
                  </a:lnTo>
                  <a:lnTo>
                    <a:pt x="5" y="296257"/>
                  </a:lnTo>
                  <a:lnTo>
                    <a:pt x="1" y="355282"/>
                  </a:lnTo>
                  <a:lnTo>
                    <a:pt x="0" y="406696"/>
                  </a:lnTo>
                  <a:lnTo>
                    <a:pt x="0" y="445326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85181" y="1442404"/>
              <a:ext cx="157929" cy="226664"/>
            </a:xfrm>
            <a:custGeom>
              <a:avLst/>
              <a:gdLst/>
              <a:ahLst/>
              <a:cxnLst/>
              <a:rect l="0" t="0" r="0" b="0"/>
              <a:pathLst>
                <a:path w="157929" h="226664">
                  <a:moveTo>
                    <a:pt x="0" y="0"/>
                  </a:moveTo>
                  <a:lnTo>
                    <a:pt x="8333" y="48930"/>
                  </a:lnTo>
                  <a:lnTo>
                    <a:pt x="10095" y="108061"/>
                  </a:lnTo>
                  <a:lnTo>
                    <a:pt x="18848" y="163631"/>
                  </a:lnTo>
                  <a:lnTo>
                    <a:pt x="29631" y="197442"/>
                  </a:lnTo>
                  <a:lnTo>
                    <a:pt x="40856" y="214874"/>
                  </a:lnTo>
                  <a:lnTo>
                    <a:pt x="49464" y="220458"/>
                  </a:lnTo>
                  <a:lnTo>
                    <a:pt x="71507" y="226663"/>
                  </a:lnTo>
                  <a:lnTo>
                    <a:pt x="81597" y="224808"/>
                  </a:lnTo>
                  <a:lnTo>
                    <a:pt x="99046" y="213388"/>
                  </a:lnTo>
                  <a:lnTo>
                    <a:pt x="128143" y="177461"/>
                  </a:lnTo>
                  <a:lnTo>
                    <a:pt x="150221" y="120552"/>
                  </a:lnTo>
                  <a:lnTo>
                    <a:pt x="156405" y="58994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06279" y="1428698"/>
              <a:ext cx="505369" cy="231887"/>
            </a:xfrm>
            <a:custGeom>
              <a:avLst/>
              <a:gdLst/>
              <a:ahLst/>
              <a:cxnLst/>
              <a:rect l="0" t="0" r="0" b="0"/>
              <a:pathLst>
                <a:path w="505369" h="231887">
                  <a:moveTo>
                    <a:pt x="0" y="76877"/>
                  </a:moveTo>
                  <a:lnTo>
                    <a:pt x="16789" y="131922"/>
                  </a:lnTo>
                  <a:lnTo>
                    <a:pt x="20214" y="183329"/>
                  </a:lnTo>
                  <a:lnTo>
                    <a:pt x="21853" y="202568"/>
                  </a:lnTo>
                  <a:lnTo>
                    <a:pt x="23927" y="202785"/>
                  </a:lnTo>
                  <a:lnTo>
                    <a:pt x="26480" y="199420"/>
                  </a:lnTo>
                  <a:lnTo>
                    <a:pt x="30914" y="147765"/>
                  </a:lnTo>
                  <a:lnTo>
                    <a:pt x="37042" y="93869"/>
                  </a:lnTo>
                  <a:lnTo>
                    <a:pt x="46201" y="57735"/>
                  </a:lnTo>
                  <a:lnTo>
                    <a:pt x="51858" y="52417"/>
                  </a:lnTo>
                  <a:lnTo>
                    <a:pt x="59138" y="51212"/>
                  </a:lnTo>
                  <a:lnTo>
                    <a:pt x="67502" y="52748"/>
                  </a:lnTo>
                  <a:lnTo>
                    <a:pt x="83033" y="63813"/>
                  </a:lnTo>
                  <a:lnTo>
                    <a:pt x="96566" y="80429"/>
                  </a:lnTo>
                  <a:lnTo>
                    <a:pt x="124226" y="129987"/>
                  </a:lnTo>
                  <a:lnTo>
                    <a:pt x="129611" y="133341"/>
                  </a:lnTo>
                  <a:lnTo>
                    <a:pt x="134371" y="132067"/>
                  </a:lnTo>
                  <a:lnTo>
                    <a:pt x="138714" y="127708"/>
                  </a:lnTo>
                  <a:lnTo>
                    <a:pt x="157708" y="69114"/>
                  </a:lnTo>
                  <a:lnTo>
                    <a:pt x="161291" y="57663"/>
                  </a:lnTo>
                  <a:lnTo>
                    <a:pt x="174631" y="41821"/>
                  </a:lnTo>
                  <a:lnTo>
                    <a:pt x="183101" y="35959"/>
                  </a:lnTo>
                  <a:lnTo>
                    <a:pt x="191087" y="34390"/>
                  </a:lnTo>
                  <a:lnTo>
                    <a:pt x="198752" y="35684"/>
                  </a:lnTo>
                  <a:lnTo>
                    <a:pt x="206201" y="38887"/>
                  </a:lnTo>
                  <a:lnTo>
                    <a:pt x="217597" y="51803"/>
                  </a:lnTo>
                  <a:lnTo>
                    <a:pt x="234445" y="94281"/>
                  </a:lnTo>
                  <a:lnTo>
                    <a:pt x="249038" y="147732"/>
                  </a:lnTo>
                  <a:lnTo>
                    <a:pt x="263186" y="200231"/>
                  </a:lnTo>
                  <a:lnTo>
                    <a:pt x="266704" y="211755"/>
                  </a:lnTo>
                  <a:lnTo>
                    <a:pt x="270220" y="215929"/>
                  </a:lnTo>
                  <a:lnTo>
                    <a:pt x="273733" y="215202"/>
                  </a:lnTo>
                  <a:lnTo>
                    <a:pt x="327011" y="158217"/>
                  </a:lnTo>
                  <a:lnTo>
                    <a:pt x="375787" y="122582"/>
                  </a:lnTo>
                  <a:lnTo>
                    <a:pt x="436324" y="89458"/>
                  </a:lnTo>
                  <a:lnTo>
                    <a:pt x="459045" y="69426"/>
                  </a:lnTo>
                  <a:lnTo>
                    <a:pt x="475005" y="43084"/>
                  </a:lnTo>
                  <a:lnTo>
                    <a:pt x="475768" y="34461"/>
                  </a:lnTo>
                  <a:lnTo>
                    <a:pt x="470376" y="18641"/>
                  </a:lnTo>
                  <a:lnTo>
                    <a:pt x="453941" y="6930"/>
                  </a:lnTo>
                  <a:lnTo>
                    <a:pt x="443008" y="2170"/>
                  </a:lnTo>
                  <a:lnTo>
                    <a:pt x="418381" y="0"/>
                  </a:lnTo>
                  <a:lnTo>
                    <a:pt x="370033" y="8139"/>
                  </a:lnTo>
                  <a:lnTo>
                    <a:pt x="342956" y="23235"/>
                  </a:lnTo>
                  <a:lnTo>
                    <a:pt x="320116" y="42525"/>
                  </a:lnTo>
                  <a:lnTo>
                    <a:pt x="311900" y="62389"/>
                  </a:lnTo>
                  <a:lnTo>
                    <a:pt x="309418" y="85646"/>
                  </a:lnTo>
                  <a:lnTo>
                    <a:pt x="320366" y="145405"/>
                  </a:lnTo>
                  <a:lnTo>
                    <a:pt x="335779" y="180630"/>
                  </a:lnTo>
                  <a:lnTo>
                    <a:pt x="360753" y="207704"/>
                  </a:lnTo>
                  <a:lnTo>
                    <a:pt x="395969" y="224955"/>
                  </a:lnTo>
                  <a:lnTo>
                    <a:pt x="436039" y="231886"/>
                  </a:lnTo>
                  <a:lnTo>
                    <a:pt x="487790" y="226087"/>
                  </a:lnTo>
                  <a:lnTo>
                    <a:pt x="505368" y="224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34284" y="1452932"/>
              <a:ext cx="204574" cy="221800"/>
            </a:xfrm>
            <a:custGeom>
              <a:avLst/>
              <a:gdLst/>
              <a:ahLst/>
              <a:cxnLst/>
              <a:rect l="0" t="0" r="0" b="0"/>
              <a:pathLst>
                <a:path w="204574" h="221800">
                  <a:moveTo>
                    <a:pt x="119560" y="0"/>
                  </a:moveTo>
                  <a:lnTo>
                    <a:pt x="97204" y="0"/>
                  </a:lnTo>
                  <a:lnTo>
                    <a:pt x="66533" y="11179"/>
                  </a:lnTo>
                  <a:lnTo>
                    <a:pt x="35218" y="29309"/>
                  </a:lnTo>
                  <a:lnTo>
                    <a:pt x="20464" y="48901"/>
                  </a:lnTo>
                  <a:lnTo>
                    <a:pt x="1460" y="94018"/>
                  </a:lnTo>
                  <a:lnTo>
                    <a:pt x="0" y="115485"/>
                  </a:lnTo>
                  <a:lnTo>
                    <a:pt x="4421" y="137895"/>
                  </a:lnTo>
                  <a:lnTo>
                    <a:pt x="14185" y="163452"/>
                  </a:lnTo>
                  <a:lnTo>
                    <a:pt x="29443" y="184170"/>
                  </a:lnTo>
                  <a:lnTo>
                    <a:pt x="67834" y="216534"/>
                  </a:lnTo>
                  <a:lnTo>
                    <a:pt x="94621" y="221799"/>
                  </a:lnTo>
                  <a:lnTo>
                    <a:pt x="123684" y="219070"/>
                  </a:lnTo>
                  <a:lnTo>
                    <a:pt x="148299" y="210059"/>
                  </a:lnTo>
                  <a:lnTo>
                    <a:pt x="176299" y="186242"/>
                  </a:lnTo>
                  <a:lnTo>
                    <a:pt x="199413" y="151369"/>
                  </a:lnTo>
                  <a:lnTo>
                    <a:pt x="204573" y="128107"/>
                  </a:lnTo>
                  <a:lnTo>
                    <a:pt x="198354" y="84577"/>
                  </a:lnTo>
                  <a:lnTo>
                    <a:pt x="183591" y="58335"/>
                  </a:lnTo>
                  <a:lnTo>
                    <a:pt x="15114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03323" y="1187563"/>
              <a:ext cx="124263" cy="454883"/>
            </a:xfrm>
            <a:custGeom>
              <a:avLst/>
              <a:gdLst/>
              <a:ahLst/>
              <a:cxnLst/>
              <a:rect l="0" t="0" r="0" b="0"/>
              <a:pathLst>
                <a:path w="124263" h="454883">
                  <a:moveTo>
                    <a:pt x="71620" y="454882"/>
                  </a:moveTo>
                  <a:lnTo>
                    <a:pt x="66030" y="396265"/>
                  </a:lnTo>
                  <a:lnTo>
                    <a:pt x="53662" y="333686"/>
                  </a:lnTo>
                  <a:lnTo>
                    <a:pt x="39953" y="271238"/>
                  </a:lnTo>
                  <a:lnTo>
                    <a:pt x="22476" y="213500"/>
                  </a:lnTo>
                  <a:lnTo>
                    <a:pt x="8447" y="164526"/>
                  </a:lnTo>
                  <a:lnTo>
                    <a:pt x="0" y="104810"/>
                  </a:lnTo>
                  <a:lnTo>
                    <a:pt x="671" y="49123"/>
                  </a:lnTo>
                  <a:lnTo>
                    <a:pt x="9281" y="25371"/>
                  </a:lnTo>
                  <a:lnTo>
                    <a:pt x="17192" y="16463"/>
                  </a:lnTo>
                  <a:lnTo>
                    <a:pt x="38461" y="3446"/>
                  </a:lnTo>
                  <a:lnTo>
                    <a:pt x="63512" y="0"/>
                  </a:lnTo>
                  <a:lnTo>
                    <a:pt x="124262" y="21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80186" y="1421347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40900" y="7235"/>
                  </a:lnTo>
                  <a:lnTo>
                    <a:pt x="81558" y="9878"/>
                  </a:lnTo>
                  <a:lnTo>
                    <a:pt x="37034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01538" y="1179191"/>
              <a:ext cx="15557" cy="505369"/>
            </a:xfrm>
            <a:custGeom>
              <a:avLst/>
              <a:gdLst/>
              <a:ahLst/>
              <a:cxnLst/>
              <a:rect l="0" t="0" r="0" b="0"/>
              <a:pathLst>
                <a:path w="15557" h="505369">
                  <a:moveTo>
                    <a:pt x="10400" y="0"/>
                  </a:moveTo>
                  <a:lnTo>
                    <a:pt x="1335" y="58617"/>
                  </a:lnTo>
                  <a:lnTo>
                    <a:pt x="304" y="121353"/>
                  </a:lnTo>
                  <a:lnTo>
                    <a:pt x="0" y="176857"/>
                  </a:lnTo>
                  <a:lnTo>
                    <a:pt x="5499" y="228527"/>
                  </a:lnTo>
                  <a:lnTo>
                    <a:pt x="8222" y="269634"/>
                  </a:lnTo>
                  <a:lnTo>
                    <a:pt x="9432" y="314030"/>
                  </a:lnTo>
                  <a:lnTo>
                    <a:pt x="11283" y="374976"/>
                  </a:lnTo>
                  <a:lnTo>
                    <a:pt x="15556" y="428789"/>
                  </a:lnTo>
                  <a:lnTo>
                    <a:pt x="11079" y="487658"/>
                  </a:lnTo>
                  <a:lnTo>
                    <a:pt x="1040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37892" y="1097938"/>
              <a:ext cx="426731" cy="576094"/>
            </a:xfrm>
            <a:custGeom>
              <a:avLst/>
              <a:gdLst/>
              <a:ahLst/>
              <a:cxnLst/>
              <a:rect l="0" t="0" r="0" b="0"/>
              <a:pathLst>
                <a:path w="426731" h="576094">
                  <a:moveTo>
                    <a:pt x="5590" y="133896"/>
                  </a:moveTo>
                  <a:lnTo>
                    <a:pt x="0" y="117128"/>
                  </a:lnTo>
                  <a:lnTo>
                    <a:pt x="376" y="99537"/>
                  </a:lnTo>
                  <a:lnTo>
                    <a:pt x="5612" y="81191"/>
                  </a:lnTo>
                  <a:lnTo>
                    <a:pt x="34592" y="43103"/>
                  </a:lnTo>
                  <a:lnTo>
                    <a:pt x="66176" y="21726"/>
                  </a:lnTo>
                  <a:lnTo>
                    <a:pt x="118769" y="3118"/>
                  </a:lnTo>
                  <a:lnTo>
                    <a:pt x="161437" y="0"/>
                  </a:lnTo>
                  <a:lnTo>
                    <a:pt x="209434" y="7135"/>
                  </a:lnTo>
                  <a:lnTo>
                    <a:pt x="252641" y="24717"/>
                  </a:lnTo>
                  <a:lnTo>
                    <a:pt x="310174" y="71598"/>
                  </a:lnTo>
                  <a:lnTo>
                    <a:pt x="331103" y="102569"/>
                  </a:lnTo>
                  <a:lnTo>
                    <a:pt x="344713" y="139562"/>
                  </a:lnTo>
                  <a:lnTo>
                    <a:pt x="344977" y="180158"/>
                  </a:lnTo>
                  <a:lnTo>
                    <a:pt x="337645" y="221823"/>
                  </a:lnTo>
                  <a:lnTo>
                    <a:pt x="325135" y="243554"/>
                  </a:lnTo>
                  <a:lnTo>
                    <a:pt x="285666" y="282824"/>
                  </a:lnTo>
                  <a:lnTo>
                    <a:pt x="266938" y="292893"/>
                  </a:lnTo>
                  <a:lnTo>
                    <a:pt x="210700" y="307345"/>
                  </a:lnTo>
                  <a:lnTo>
                    <a:pt x="201992" y="312700"/>
                  </a:lnTo>
                  <a:lnTo>
                    <a:pt x="198525" y="319779"/>
                  </a:lnTo>
                  <a:lnTo>
                    <a:pt x="198555" y="328008"/>
                  </a:lnTo>
                  <a:lnTo>
                    <a:pt x="215412" y="372020"/>
                  </a:lnTo>
                  <a:lnTo>
                    <a:pt x="248507" y="425775"/>
                  </a:lnTo>
                  <a:lnTo>
                    <a:pt x="285988" y="484274"/>
                  </a:lnTo>
                  <a:lnTo>
                    <a:pt x="343867" y="543315"/>
                  </a:lnTo>
                  <a:lnTo>
                    <a:pt x="395324" y="567992"/>
                  </a:lnTo>
                  <a:lnTo>
                    <a:pt x="426730" y="576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051047" y="1407872"/>
              <a:ext cx="150095" cy="245103"/>
            </a:xfrm>
            <a:custGeom>
              <a:avLst/>
              <a:gdLst/>
              <a:ahLst/>
              <a:cxnLst/>
              <a:rect l="0" t="0" r="0" b="0"/>
              <a:pathLst>
                <a:path w="150095" h="245103">
                  <a:moveTo>
                    <a:pt x="24103" y="139817"/>
                  </a:moveTo>
                  <a:lnTo>
                    <a:pt x="50490" y="124176"/>
                  </a:lnTo>
                  <a:lnTo>
                    <a:pt x="113004" y="104973"/>
                  </a:lnTo>
                  <a:lnTo>
                    <a:pt x="134195" y="91575"/>
                  </a:lnTo>
                  <a:lnTo>
                    <a:pt x="143121" y="83089"/>
                  </a:lnTo>
                  <a:lnTo>
                    <a:pt x="147901" y="72752"/>
                  </a:lnTo>
                  <a:lnTo>
                    <a:pt x="150094" y="48789"/>
                  </a:lnTo>
                  <a:lnTo>
                    <a:pt x="144051" y="28780"/>
                  </a:lnTo>
                  <a:lnTo>
                    <a:pt x="139162" y="20169"/>
                  </a:lnTo>
                  <a:lnTo>
                    <a:pt x="124373" y="7481"/>
                  </a:lnTo>
                  <a:lnTo>
                    <a:pt x="115516" y="2460"/>
                  </a:lnTo>
                  <a:lnTo>
                    <a:pt x="93196" y="0"/>
                  </a:lnTo>
                  <a:lnTo>
                    <a:pt x="80694" y="982"/>
                  </a:lnTo>
                  <a:lnTo>
                    <a:pt x="57443" y="11432"/>
                  </a:lnTo>
                  <a:lnTo>
                    <a:pt x="27742" y="37046"/>
                  </a:lnTo>
                  <a:lnTo>
                    <a:pt x="7244" y="66862"/>
                  </a:lnTo>
                  <a:lnTo>
                    <a:pt x="2335" y="77142"/>
                  </a:lnTo>
                  <a:lnTo>
                    <a:pt x="0" y="101043"/>
                  </a:lnTo>
                  <a:lnTo>
                    <a:pt x="4032" y="127263"/>
                  </a:lnTo>
                  <a:lnTo>
                    <a:pt x="20626" y="167163"/>
                  </a:lnTo>
                  <a:lnTo>
                    <a:pt x="47249" y="200562"/>
                  </a:lnTo>
                  <a:lnTo>
                    <a:pt x="77365" y="224626"/>
                  </a:lnTo>
                  <a:lnTo>
                    <a:pt x="112742" y="240710"/>
                  </a:lnTo>
                  <a:lnTo>
                    <a:pt x="129388" y="24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278554" y="1425737"/>
              <a:ext cx="175623" cy="229207"/>
            </a:xfrm>
            <a:custGeom>
              <a:avLst/>
              <a:gdLst/>
              <a:ahLst/>
              <a:cxnLst/>
              <a:rect l="0" t="0" r="0" b="0"/>
              <a:pathLst>
                <a:path w="175623" h="229207">
                  <a:moveTo>
                    <a:pt x="144037" y="16667"/>
                  </a:moveTo>
                  <a:lnTo>
                    <a:pt x="132858" y="5488"/>
                  </a:lnTo>
                  <a:lnTo>
                    <a:pt x="111773" y="0"/>
                  </a:lnTo>
                  <a:lnTo>
                    <a:pt x="73256" y="30"/>
                  </a:lnTo>
                  <a:lnTo>
                    <a:pt x="61755" y="2066"/>
                  </a:lnTo>
                  <a:lnTo>
                    <a:pt x="39617" y="13687"/>
                  </a:lnTo>
                  <a:lnTo>
                    <a:pt x="20419" y="30550"/>
                  </a:lnTo>
                  <a:lnTo>
                    <a:pt x="7987" y="49743"/>
                  </a:lnTo>
                  <a:lnTo>
                    <a:pt x="0" y="85869"/>
                  </a:lnTo>
                  <a:lnTo>
                    <a:pt x="3224" y="126208"/>
                  </a:lnTo>
                  <a:lnTo>
                    <a:pt x="17176" y="162207"/>
                  </a:lnTo>
                  <a:lnTo>
                    <a:pt x="36128" y="189511"/>
                  </a:lnTo>
                  <a:lnTo>
                    <a:pt x="62151" y="212419"/>
                  </a:lnTo>
                  <a:lnTo>
                    <a:pt x="92088" y="228436"/>
                  </a:lnTo>
                  <a:lnTo>
                    <a:pt x="102385" y="229206"/>
                  </a:lnTo>
                  <a:lnTo>
                    <a:pt x="161625" y="210878"/>
                  </a:lnTo>
                  <a:lnTo>
                    <a:pt x="175622" y="206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538404" y="1105492"/>
              <a:ext cx="31586" cy="526426"/>
            </a:xfrm>
            <a:custGeom>
              <a:avLst/>
              <a:gdLst/>
              <a:ahLst/>
              <a:cxnLst/>
              <a:rect l="0" t="0" r="0" b="0"/>
              <a:pathLst>
                <a:path w="31586" h="526426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0" y="217460"/>
                  </a:lnTo>
                  <a:lnTo>
                    <a:pt x="3120" y="276835"/>
                  </a:lnTo>
                  <a:lnTo>
                    <a:pt x="9065" y="338953"/>
                  </a:lnTo>
                  <a:lnTo>
                    <a:pt x="11409" y="395113"/>
                  </a:lnTo>
                  <a:lnTo>
                    <a:pt x="18805" y="447454"/>
                  </a:lnTo>
                  <a:lnTo>
                    <a:pt x="27996" y="510306"/>
                  </a:lnTo>
                  <a:lnTo>
                    <a:pt x="31585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338362" y="1284476"/>
              <a:ext cx="357970" cy="31587"/>
            </a:xfrm>
            <a:custGeom>
              <a:avLst/>
              <a:gdLst/>
              <a:ahLst/>
              <a:cxnLst/>
              <a:rect l="0" t="0" r="0" b="0"/>
              <a:pathLst>
                <a:path w="357970" h="31587">
                  <a:moveTo>
                    <a:pt x="357969" y="31586"/>
                  </a:moveTo>
                  <a:lnTo>
                    <a:pt x="308706" y="30416"/>
                  </a:lnTo>
                  <a:lnTo>
                    <a:pt x="256286" y="24350"/>
                  </a:lnTo>
                  <a:lnTo>
                    <a:pt x="194610" y="20863"/>
                  </a:lnTo>
                  <a:lnTo>
                    <a:pt x="148519" y="12941"/>
                  </a:lnTo>
                  <a:lnTo>
                    <a:pt x="93139" y="4354"/>
                  </a:lnTo>
                  <a:lnTo>
                    <a:pt x="30790" y="8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719437" y="1413721"/>
              <a:ext cx="282222" cy="218691"/>
            </a:xfrm>
            <a:custGeom>
              <a:avLst/>
              <a:gdLst/>
              <a:ahLst/>
              <a:cxnLst/>
              <a:rect l="0" t="0" r="0" b="0"/>
              <a:pathLst>
                <a:path w="282222" h="218691">
                  <a:moveTo>
                    <a:pt x="124293" y="133968"/>
                  </a:moveTo>
                  <a:lnTo>
                    <a:pt x="135471" y="117200"/>
                  </a:lnTo>
                  <a:lnTo>
                    <a:pt x="142424" y="84416"/>
                  </a:lnTo>
                  <a:lnTo>
                    <a:pt x="138894" y="50655"/>
                  </a:lnTo>
                  <a:lnTo>
                    <a:pt x="130393" y="32209"/>
                  </a:lnTo>
                  <a:lnTo>
                    <a:pt x="124850" y="24015"/>
                  </a:lnTo>
                  <a:lnTo>
                    <a:pt x="109333" y="11790"/>
                  </a:lnTo>
                  <a:lnTo>
                    <a:pt x="89569" y="3627"/>
                  </a:lnTo>
                  <a:lnTo>
                    <a:pt x="65187" y="0"/>
                  </a:lnTo>
                  <a:lnTo>
                    <a:pt x="54473" y="2542"/>
                  </a:lnTo>
                  <a:lnTo>
                    <a:pt x="36330" y="14725"/>
                  </a:lnTo>
                  <a:lnTo>
                    <a:pt x="12963" y="46904"/>
                  </a:lnTo>
                  <a:lnTo>
                    <a:pt x="2399" y="86074"/>
                  </a:lnTo>
                  <a:lnTo>
                    <a:pt x="0" y="140062"/>
                  </a:lnTo>
                  <a:lnTo>
                    <a:pt x="3931" y="163582"/>
                  </a:lnTo>
                  <a:lnTo>
                    <a:pt x="23900" y="196555"/>
                  </a:lnTo>
                  <a:lnTo>
                    <a:pt x="35137" y="202599"/>
                  </a:lnTo>
                  <a:lnTo>
                    <a:pt x="63222" y="206194"/>
                  </a:lnTo>
                  <a:lnTo>
                    <a:pt x="88962" y="200773"/>
                  </a:lnTo>
                  <a:lnTo>
                    <a:pt x="100739" y="196052"/>
                  </a:lnTo>
                  <a:lnTo>
                    <a:pt x="109760" y="188226"/>
                  </a:lnTo>
                  <a:lnTo>
                    <a:pt x="142469" y="134412"/>
                  </a:lnTo>
                  <a:lnTo>
                    <a:pt x="151905" y="96924"/>
                  </a:lnTo>
                  <a:lnTo>
                    <a:pt x="152060" y="92895"/>
                  </a:lnTo>
                  <a:lnTo>
                    <a:pt x="149112" y="100895"/>
                  </a:lnTo>
                  <a:lnTo>
                    <a:pt x="153262" y="116929"/>
                  </a:lnTo>
                  <a:lnTo>
                    <a:pt x="182657" y="173318"/>
                  </a:lnTo>
                  <a:lnTo>
                    <a:pt x="210216" y="204509"/>
                  </a:lnTo>
                  <a:lnTo>
                    <a:pt x="230332" y="217182"/>
                  </a:lnTo>
                  <a:lnTo>
                    <a:pt x="239439" y="218690"/>
                  </a:lnTo>
                  <a:lnTo>
                    <a:pt x="247851" y="217355"/>
                  </a:lnTo>
                  <a:lnTo>
                    <a:pt x="282221" y="207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012212" y="1408462"/>
              <a:ext cx="178960" cy="223456"/>
            </a:xfrm>
            <a:custGeom>
              <a:avLst/>
              <a:gdLst/>
              <a:ahLst/>
              <a:cxnLst/>
              <a:rect l="0" t="0" r="0" b="0"/>
              <a:pathLst>
                <a:path w="178960" h="223456">
                  <a:moveTo>
                    <a:pt x="10503" y="76056"/>
                  </a:moveTo>
                  <a:lnTo>
                    <a:pt x="1438" y="134673"/>
                  </a:lnTo>
                  <a:lnTo>
                    <a:pt x="264" y="185554"/>
                  </a:lnTo>
                  <a:lnTo>
                    <a:pt x="0" y="122415"/>
                  </a:lnTo>
                  <a:lnTo>
                    <a:pt x="3099" y="68792"/>
                  </a:lnTo>
                  <a:lnTo>
                    <a:pt x="14549" y="34909"/>
                  </a:lnTo>
                  <a:lnTo>
                    <a:pt x="20219" y="24058"/>
                  </a:lnTo>
                  <a:lnTo>
                    <a:pt x="35878" y="8882"/>
                  </a:lnTo>
                  <a:lnTo>
                    <a:pt x="44967" y="3197"/>
                  </a:lnTo>
                  <a:lnTo>
                    <a:pt x="64425" y="0"/>
                  </a:lnTo>
                  <a:lnTo>
                    <a:pt x="74526" y="786"/>
                  </a:lnTo>
                  <a:lnTo>
                    <a:pt x="95110" y="11017"/>
                  </a:lnTo>
                  <a:lnTo>
                    <a:pt x="113617" y="27262"/>
                  </a:lnTo>
                  <a:lnTo>
                    <a:pt x="144733" y="82152"/>
                  </a:lnTo>
                  <a:lnTo>
                    <a:pt x="169772" y="137398"/>
                  </a:lnTo>
                  <a:lnTo>
                    <a:pt x="177144" y="194064"/>
                  </a:lnTo>
                  <a:lnTo>
                    <a:pt x="178959" y="223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159585" y="1454184"/>
              <a:ext cx="293438" cy="491354"/>
            </a:xfrm>
            <a:custGeom>
              <a:avLst/>
              <a:gdLst/>
              <a:ahLst/>
              <a:cxnLst/>
              <a:rect l="0" t="0" r="0" b="0"/>
              <a:pathLst>
                <a:path w="293438" h="491354">
                  <a:moveTo>
                    <a:pt x="221099" y="114562"/>
                  </a:moveTo>
                  <a:lnTo>
                    <a:pt x="250407" y="70599"/>
                  </a:lnTo>
                  <a:lnTo>
                    <a:pt x="254402" y="50569"/>
                  </a:lnTo>
                  <a:lnTo>
                    <a:pt x="253829" y="40314"/>
                  </a:lnTo>
                  <a:lnTo>
                    <a:pt x="243834" y="19562"/>
                  </a:lnTo>
                  <a:lnTo>
                    <a:pt x="236256" y="9114"/>
                  </a:lnTo>
                  <a:lnTo>
                    <a:pt x="226524" y="3319"/>
                  </a:lnTo>
                  <a:lnTo>
                    <a:pt x="203233" y="0"/>
                  </a:lnTo>
                  <a:lnTo>
                    <a:pt x="169401" y="4708"/>
                  </a:lnTo>
                  <a:lnTo>
                    <a:pt x="137151" y="19102"/>
                  </a:lnTo>
                  <a:lnTo>
                    <a:pt x="122177" y="37820"/>
                  </a:lnTo>
                  <a:lnTo>
                    <a:pt x="103033" y="87964"/>
                  </a:lnTo>
                  <a:lnTo>
                    <a:pt x="101555" y="112099"/>
                  </a:lnTo>
                  <a:lnTo>
                    <a:pt x="110138" y="156189"/>
                  </a:lnTo>
                  <a:lnTo>
                    <a:pt x="116709" y="164540"/>
                  </a:lnTo>
                  <a:lnTo>
                    <a:pt x="136490" y="176939"/>
                  </a:lnTo>
                  <a:lnTo>
                    <a:pt x="157758" y="180109"/>
                  </a:lnTo>
                  <a:lnTo>
                    <a:pt x="200008" y="172613"/>
                  </a:lnTo>
                  <a:lnTo>
                    <a:pt x="217965" y="160249"/>
                  </a:lnTo>
                  <a:lnTo>
                    <a:pt x="232574" y="143056"/>
                  </a:lnTo>
                  <a:lnTo>
                    <a:pt x="242966" y="123716"/>
                  </a:lnTo>
                  <a:lnTo>
                    <a:pt x="247375" y="123005"/>
                  </a:lnTo>
                  <a:lnTo>
                    <a:pt x="251485" y="128379"/>
                  </a:lnTo>
                  <a:lnTo>
                    <a:pt x="258001" y="149949"/>
                  </a:lnTo>
                  <a:lnTo>
                    <a:pt x="265303" y="205217"/>
                  </a:lnTo>
                  <a:lnTo>
                    <a:pt x="277664" y="267390"/>
                  </a:lnTo>
                  <a:lnTo>
                    <a:pt x="290200" y="325554"/>
                  </a:lnTo>
                  <a:lnTo>
                    <a:pt x="293437" y="378679"/>
                  </a:lnTo>
                  <a:lnTo>
                    <a:pt x="292055" y="423926"/>
                  </a:lnTo>
                  <a:lnTo>
                    <a:pt x="283441" y="448589"/>
                  </a:lnTo>
                  <a:lnTo>
                    <a:pt x="268694" y="468129"/>
                  </a:lnTo>
                  <a:lnTo>
                    <a:pt x="259848" y="476615"/>
                  </a:lnTo>
                  <a:lnTo>
                    <a:pt x="234422" y="486044"/>
                  </a:lnTo>
                  <a:lnTo>
                    <a:pt x="184101" y="491353"/>
                  </a:lnTo>
                  <a:lnTo>
                    <a:pt x="124738" y="489806"/>
                  </a:lnTo>
                  <a:lnTo>
                    <a:pt x="68935" y="485058"/>
                  </a:lnTo>
                  <a:lnTo>
                    <a:pt x="29004" y="483651"/>
                  </a:lnTo>
                  <a:lnTo>
                    <a:pt x="0" y="4830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510989" y="1442404"/>
              <a:ext cx="193382" cy="206372"/>
            </a:xfrm>
            <a:custGeom>
              <a:avLst/>
              <a:gdLst/>
              <a:ahLst/>
              <a:cxnLst/>
              <a:rect l="0" t="0" r="0" b="0"/>
              <a:pathLst>
                <a:path w="193382" h="206372">
                  <a:moveTo>
                    <a:pt x="17094" y="10528"/>
                  </a:moveTo>
                  <a:lnTo>
                    <a:pt x="306" y="66743"/>
                  </a:lnTo>
                  <a:lnTo>
                    <a:pt x="0" y="125314"/>
                  </a:lnTo>
                  <a:lnTo>
                    <a:pt x="5987" y="151621"/>
                  </a:lnTo>
                  <a:lnTo>
                    <a:pt x="22511" y="179586"/>
                  </a:lnTo>
                  <a:lnTo>
                    <a:pt x="35490" y="195239"/>
                  </a:lnTo>
                  <a:lnTo>
                    <a:pt x="55295" y="203756"/>
                  </a:lnTo>
                  <a:lnTo>
                    <a:pt x="79695" y="206371"/>
                  </a:lnTo>
                  <a:lnTo>
                    <a:pt x="106138" y="203635"/>
                  </a:lnTo>
                  <a:lnTo>
                    <a:pt x="127248" y="195399"/>
                  </a:lnTo>
                  <a:lnTo>
                    <a:pt x="136154" y="189927"/>
                  </a:lnTo>
                  <a:lnTo>
                    <a:pt x="159866" y="159870"/>
                  </a:lnTo>
                  <a:lnTo>
                    <a:pt x="184477" y="97207"/>
                  </a:lnTo>
                  <a:lnTo>
                    <a:pt x="192641" y="60777"/>
                  </a:lnTo>
                  <a:lnTo>
                    <a:pt x="193381" y="36371"/>
                  </a:lnTo>
                  <a:lnTo>
                    <a:pt x="1855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822887" y="1168663"/>
              <a:ext cx="21052" cy="505369"/>
            </a:xfrm>
            <a:custGeom>
              <a:avLst/>
              <a:gdLst/>
              <a:ahLst/>
              <a:cxnLst/>
              <a:rect l="0" t="0" r="0" b="0"/>
              <a:pathLst>
                <a:path w="21052" h="505369">
                  <a:moveTo>
                    <a:pt x="21051" y="0"/>
                  </a:moveTo>
                  <a:lnTo>
                    <a:pt x="9873" y="22357"/>
                  </a:lnTo>
                  <a:lnTo>
                    <a:pt x="2920" y="69795"/>
                  </a:lnTo>
                  <a:lnTo>
                    <a:pt x="860" y="122715"/>
                  </a:lnTo>
                  <a:lnTo>
                    <a:pt x="165" y="184594"/>
                  </a:lnTo>
                  <a:lnTo>
                    <a:pt x="27" y="244996"/>
                  </a:lnTo>
                  <a:lnTo>
                    <a:pt x="0" y="307317"/>
                  </a:lnTo>
                  <a:lnTo>
                    <a:pt x="5584" y="367267"/>
                  </a:lnTo>
                  <a:lnTo>
                    <a:pt x="14648" y="425715"/>
                  </a:lnTo>
                  <a:lnTo>
                    <a:pt x="19786" y="484781"/>
                  </a:lnTo>
                  <a:lnTo>
                    <a:pt x="21051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951949" y="1454070"/>
              <a:ext cx="218374" cy="210056"/>
            </a:xfrm>
            <a:custGeom>
              <a:avLst/>
              <a:gdLst/>
              <a:ahLst/>
              <a:cxnLst/>
              <a:rect l="0" t="0" r="0" b="0"/>
              <a:pathLst>
                <a:path w="218374" h="210056">
                  <a:moveTo>
                    <a:pt x="92031" y="83090"/>
                  </a:moveTo>
                  <a:lnTo>
                    <a:pt x="103209" y="66323"/>
                  </a:lnTo>
                  <a:lnTo>
                    <a:pt x="105577" y="48732"/>
                  </a:lnTo>
                  <a:lnTo>
                    <a:pt x="101561" y="29215"/>
                  </a:lnTo>
                  <a:lnTo>
                    <a:pt x="91977" y="8843"/>
                  </a:lnTo>
                  <a:lnTo>
                    <a:pt x="84976" y="3176"/>
                  </a:lnTo>
                  <a:lnTo>
                    <a:pt x="76799" y="568"/>
                  </a:lnTo>
                  <a:lnTo>
                    <a:pt x="67838" y="0"/>
                  </a:lnTo>
                  <a:lnTo>
                    <a:pt x="51642" y="5607"/>
                  </a:lnTo>
                  <a:lnTo>
                    <a:pt x="44048" y="10378"/>
                  </a:lnTo>
                  <a:lnTo>
                    <a:pt x="22182" y="39449"/>
                  </a:lnTo>
                  <a:lnTo>
                    <a:pt x="6474" y="77698"/>
                  </a:lnTo>
                  <a:lnTo>
                    <a:pt x="0" y="118667"/>
                  </a:lnTo>
                  <a:lnTo>
                    <a:pt x="3671" y="154853"/>
                  </a:lnTo>
                  <a:lnTo>
                    <a:pt x="17757" y="187801"/>
                  </a:lnTo>
                  <a:lnTo>
                    <a:pt x="33284" y="202938"/>
                  </a:lnTo>
                  <a:lnTo>
                    <a:pt x="42338" y="208612"/>
                  </a:lnTo>
                  <a:lnTo>
                    <a:pt x="51883" y="210055"/>
                  </a:lnTo>
                  <a:lnTo>
                    <a:pt x="71848" y="205420"/>
                  </a:lnTo>
                  <a:lnTo>
                    <a:pt x="89300" y="192441"/>
                  </a:lnTo>
                  <a:lnTo>
                    <a:pt x="125156" y="149924"/>
                  </a:lnTo>
                  <a:lnTo>
                    <a:pt x="136000" y="123712"/>
                  </a:lnTo>
                  <a:lnTo>
                    <a:pt x="138891" y="110172"/>
                  </a:lnTo>
                  <a:lnTo>
                    <a:pt x="141988" y="106994"/>
                  </a:lnTo>
                  <a:lnTo>
                    <a:pt x="145223" y="110724"/>
                  </a:lnTo>
                  <a:lnTo>
                    <a:pt x="170699" y="163722"/>
                  </a:lnTo>
                  <a:lnTo>
                    <a:pt x="183927" y="181707"/>
                  </a:lnTo>
                  <a:lnTo>
                    <a:pt x="197604" y="191261"/>
                  </a:lnTo>
                  <a:lnTo>
                    <a:pt x="218373" y="198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230102" y="1295005"/>
              <a:ext cx="298189" cy="371741"/>
            </a:xfrm>
            <a:custGeom>
              <a:avLst/>
              <a:gdLst/>
              <a:ahLst/>
              <a:cxnLst/>
              <a:rect l="0" t="0" r="0" b="0"/>
              <a:pathLst>
                <a:path w="298189" h="371741">
                  <a:moveTo>
                    <a:pt x="13919" y="242155"/>
                  </a:moveTo>
                  <a:lnTo>
                    <a:pt x="34162" y="300772"/>
                  </a:lnTo>
                  <a:lnTo>
                    <a:pt x="55463" y="357369"/>
                  </a:lnTo>
                  <a:lnTo>
                    <a:pt x="60459" y="371740"/>
                  </a:lnTo>
                  <a:lnTo>
                    <a:pt x="46999" y="317612"/>
                  </a:lnTo>
                  <a:lnTo>
                    <a:pt x="26476" y="257884"/>
                  </a:lnTo>
                  <a:lnTo>
                    <a:pt x="10810" y="200418"/>
                  </a:lnTo>
                  <a:lnTo>
                    <a:pt x="0" y="155569"/>
                  </a:lnTo>
                  <a:lnTo>
                    <a:pt x="2274" y="129973"/>
                  </a:lnTo>
                  <a:lnTo>
                    <a:pt x="11082" y="108068"/>
                  </a:lnTo>
                  <a:lnTo>
                    <a:pt x="30366" y="82583"/>
                  </a:lnTo>
                  <a:lnTo>
                    <a:pt x="48134" y="67509"/>
                  </a:lnTo>
                  <a:lnTo>
                    <a:pt x="102609" y="47173"/>
                  </a:lnTo>
                  <a:lnTo>
                    <a:pt x="155830" y="28772"/>
                  </a:lnTo>
                  <a:lnTo>
                    <a:pt x="208045" y="12814"/>
                  </a:lnTo>
                  <a:lnTo>
                    <a:pt x="258611" y="3797"/>
                  </a:lnTo>
                  <a:lnTo>
                    <a:pt x="2981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68538" y="2001925"/>
            <a:ext cx="5502020" cy="777599"/>
            <a:chOff x="568538" y="2001925"/>
            <a:chExt cx="5502020" cy="777599"/>
          </a:xfrm>
        </p:grpSpPr>
        <p:sp>
          <p:nvSpPr>
            <p:cNvPr id="29" name="Freeform 28"/>
            <p:cNvSpPr/>
            <p:nvPr/>
          </p:nvSpPr>
          <p:spPr>
            <a:xfrm>
              <a:off x="794100" y="2116227"/>
              <a:ext cx="27123" cy="505369"/>
            </a:xfrm>
            <a:custGeom>
              <a:avLst/>
              <a:gdLst/>
              <a:ahLst/>
              <a:cxnLst/>
              <a:rect l="0" t="0" r="0" b="0"/>
              <a:pathLst>
                <a:path w="27123" h="505369">
                  <a:moveTo>
                    <a:pt x="6065" y="0"/>
                  </a:moveTo>
                  <a:lnTo>
                    <a:pt x="0" y="35962"/>
                  </a:lnTo>
                  <a:lnTo>
                    <a:pt x="3748" y="89815"/>
                  </a:lnTo>
                  <a:lnTo>
                    <a:pt x="5035" y="133894"/>
                  </a:lnTo>
                  <a:lnTo>
                    <a:pt x="11349" y="187982"/>
                  </a:lnTo>
                  <a:lnTo>
                    <a:pt x="15558" y="248179"/>
                  </a:lnTo>
                  <a:lnTo>
                    <a:pt x="16389" y="305130"/>
                  </a:lnTo>
                  <a:lnTo>
                    <a:pt x="23802" y="368255"/>
                  </a:lnTo>
                  <a:lnTo>
                    <a:pt x="26467" y="424905"/>
                  </a:lnTo>
                  <a:lnTo>
                    <a:pt x="26928" y="468659"/>
                  </a:lnTo>
                  <a:lnTo>
                    <a:pt x="27122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8538" y="2001925"/>
              <a:ext cx="487614" cy="388045"/>
            </a:xfrm>
            <a:custGeom>
              <a:avLst/>
              <a:gdLst/>
              <a:ahLst/>
              <a:cxnLst/>
              <a:rect l="0" t="0" r="0" b="0"/>
              <a:pathLst>
                <a:path w="487614" h="388045">
                  <a:moveTo>
                    <a:pt x="0" y="188002"/>
                  </a:moveTo>
                  <a:lnTo>
                    <a:pt x="9576" y="149484"/>
                  </a:lnTo>
                  <a:lnTo>
                    <a:pt x="39404" y="102630"/>
                  </a:lnTo>
                  <a:lnTo>
                    <a:pt x="99677" y="47966"/>
                  </a:lnTo>
                  <a:lnTo>
                    <a:pt x="156958" y="18162"/>
                  </a:lnTo>
                  <a:lnTo>
                    <a:pt x="210595" y="3588"/>
                  </a:lnTo>
                  <a:lnTo>
                    <a:pt x="265170" y="0"/>
                  </a:lnTo>
                  <a:lnTo>
                    <a:pt x="318905" y="107"/>
                  </a:lnTo>
                  <a:lnTo>
                    <a:pt x="369531" y="8197"/>
                  </a:lnTo>
                  <a:lnTo>
                    <a:pt x="406629" y="24892"/>
                  </a:lnTo>
                  <a:lnTo>
                    <a:pt x="424829" y="37910"/>
                  </a:lnTo>
                  <a:lnTo>
                    <a:pt x="448230" y="69571"/>
                  </a:lnTo>
                  <a:lnTo>
                    <a:pt x="472729" y="132820"/>
                  </a:lnTo>
                  <a:lnTo>
                    <a:pt x="487613" y="188150"/>
                  </a:lnTo>
                  <a:lnTo>
                    <a:pt x="487109" y="232629"/>
                  </a:lnTo>
                  <a:lnTo>
                    <a:pt x="468373" y="275444"/>
                  </a:lnTo>
                  <a:lnTo>
                    <a:pt x="429430" y="329493"/>
                  </a:lnTo>
                  <a:lnTo>
                    <a:pt x="377891" y="365126"/>
                  </a:lnTo>
                  <a:lnTo>
                    <a:pt x="350446" y="377858"/>
                  </a:lnTo>
                  <a:lnTo>
                    <a:pt x="300938" y="386032"/>
                  </a:lnTo>
                  <a:lnTo>
                    <a:pt x="273741" y="3880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63378" y="2358383"/>
              <a:ext cx="84229" cy="231845"/>
            </a:xfrm>
            <a:custGeom>
              <a:avLst/>
              <a:gdLst/>
              <a:ahLst/>
              <a:cxnLst/>
              <a:rect l="0" t="0" r="0" b="0"/>
              <a:pathLst>
                <a:path w="84229" h="231845">
                  <a:moveTo>
                    <a:pt x="0" y="105285"/>
                  </a:moveTo>
                  <a:lnTo>
                    <a:pt x="0" y="127642"/>
                  </a:lnTo>
                  <a:lnTo>
                    <a:pt x="16666" y="182275"/>
                  </a:lnTo>
                  <a:lnTo>
                    <a:pt x="25779" y="230197"/>
                  </a:lnTo>
                  <a:lnTo>
                    <a:pt x="27714" y="231844"/>
                  </a:lnTo>
                  <a:lnTo>
                    <a:pt x="29865" y="218075"/>
                  </a:lnTo>
                  <a:lnTo>
                    <a:pt x="14692" y="156605"/>
                  </a:lnTo>
                  <a:lnTo>
                    <a:pt x="11351" y="101514"/>
                  </a:lnTo>
                  <a:lnTo>
                    <a:pt x="16361" y="65173"/>
                  </a:lnTo>
                  <a:lnTo>
                    <a:pt x="30844" y="32179"/>
                  </a:lnTo>
                  <a:lnTo>
                    <a:pt x="46464" y="17031"/>
                  </a:lnTo>
                  <a:lnTo>
                    <a:pt x="68749" y="504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47647" y="2389969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3120" y="57263"/>
                  </a:lnTo>
                  <a:lnTo>
                    <a:pt x="14655" y="118156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37119" y="2263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05900" y="2352794"/>
              <a:ext cx="197970" cy="220160"/>
            </a:xfrm>
            <a:custGeom>
              <a:avLst/>
              <a:gdLst/>
              <a:ahLst/>
              <a:cxnLst/>
              <a:rect l="0" t="0" r="0" b="0"/>
              <a:pathLst>
                <a:path w="197970" h="220160">
                  <a:moveTo>
                    <a:pt x="94431" y="5589"/>
                  </a:moveTo>
                  <a:lnTo>
                    <a:pt x="77664" y="0"/>
                  </a:lnTo>
                  <a:lnTo>
                    <a:pt x="60073" y="375"/>
                  </a:lnTo>
                  <a:lnTo>
                    <a:pt x="40556" y="5612"/>
                  </a:lnTo>
                  <a:lnTo>
                    <a:pt x="20184" y="15737"/>
                  </a:lnTo>
                  <a:lnTo>
                    <a:pt x="5670" y="31156"/>
                  </a:lnTo>
                  <a:lnTo>
                    <a:pt x="162" y="40182"/>
                  </a:lnTo>
                  <a:lnTo>
                    <a:pt x="0" y="48538"/>
                  </a:lnTo>
                  <a:lnTo>
                    <a:pt x="3401" y="56448"/>
                  </a:lnTo>
                  <a:lnTo>
                    <a:pt x="16539" y="70307"/>
                  </a:lnTo>
                  <a:lnTo>
                    <a:pt x="63680" y="92606"/>
                  </a:lnTo>
                  <a:lnTo>
                    <a:pt x="119596" y="108392"/>
                  </a:lnTo>
                  <a:lnTo>
                    <a:pt x="154530" y="127426"/>
                  </a:lnTo>
                  <a:lnTo>
                    <a:pt x="195340" y="169249"/>
                  </a:lnTo>
                  <a:lnTo>
                    <a:pt x="197969" y="176697"/>
                  </a:lnTo>
                  <a:lnTo>
                    <a:pt x="197381" y="184002"/>
                  </a:lnTo>
                  <a:lnTo>
                    <a:pt x="194650" y="191211"/>
                  </a:lnTo>
                  <a:lnTo>
                    <a:pt x="182257" y="202342"/>
                  </a:lnTo>
                  <a:lnTo>
                    <a:pt x="145705" y="219019"/>
                  </a:lnTo>
                  <a:lnTo>
                    <a:pt x="125408" y="220159"/>
                  </a:lnTo>
                  <a:lnTo>
                    <a:pt x="73374" y="216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89844" y="2347970"/>
              <a:ext cx="312082" cy="194421"/>
            </a:xfrm>
            <a:custGeom>
              <a:avLst/>
              <a:gdLst/>
              <a:ahLst/>
              <a:cxnLst/>
              <a:rect l="0" t="0" r="0" b="0"/>
              <a:pathLst>
                <a:path w="312082" h="194421">
                  <a:moveTo>
                    <a:pt x="0" y="115698"/>
                  </a:moveTo>
                  <a:lnTo>
                    <a:pt x="8333" y="153176"/>
                  </a:lnTo>
                  <a:lnTo>
                    <a:pt x="11893" y="175639"/>
                  </a:lnTo>
                  <a:lnTo>
                    <a:pt x="21273" y="193421"/>
                  </a:lnTo>
                  <a:lnTo>
                    <a:pt x="23541" y="194420"/>
                  </a:lnTo>
                  <a:lnTo>
                    <a:pt x="27204" y="144753"/>
                  </a:lnTo>
                  <a:lnTo>
                    <a:pt x="30720" y="87816"/>
                  </a:lnTo>
                  <a:lnTo>
                    <a:pt x="33669" y="47905"/>
                  </a:lnTo>
                  <a:lnTo>
                    <a:pt x="42650" y="28636"/>
                  </a:lnTo>
                  <a:lnTo>
                    <a:pt x="49491" y="24901"/>
                  </a:lnTo>
                  <a:lnTo>
                    <a:pt x="57560" y="24751"/>
                  </a:lnTo>
                  <a:lnTo>
                    <a:pt x="66450" y="26991"/>
                  </a:lnTo>
                  <a:lnTo>
                    <a:pt x="95728" y="46910"/>
                  </a:lnTo>
                  <a:lnTo>
                    <a:pt x="128657" y="86253"/>
                  </a:lnTo>
                  <a:lnTo>
                    <a:pt x="143359" y="111190"/>
                  </a:lnTo>
                  <a:lnTo>
                    <a:pt x="149385" y="116202"/>
                  </a:lnTo>
                  <a:lnTo>
                    <a:pt x="154572" y="116034"/>
                  </a:lnTo>
                  <a:lnTo>
                    <a:pt x="159200" y="112413"/>
                  </a:lnTo>
                  <a:lnTo>
                    <a:pt x="164342" y="89671"/>
                  </a:lnTo>
                  <a:lnTo>
                    <a:pt x="173233" y="34648"/>
                  </a:lnTo>
                  <a:lnTo>
                    <a:pt x="188459" y="6415"/>
                  </a:lnTo>
                  <a:lnTo>
                    <a:pt x="195829" y="1899"/>
                  </a:lnTo>
                  <a:lnTo>
                    <a:pt x="213377" y="0"/>
                  </a:lnTo>
                  <a:lnTo>
                    <a:pt x="232875" y="9294"/>
                  </a:lnTo>
                  <a:lnTo>
                    <a:pt x="260463" y="34258"/>
                  </a:lnTo>
                  <a:lnTo>
                    <a:pt x="274859" y="54936"/>
                  </a:lnTo>
                  <a:lnTo>
                    <a:pt x="303120" y="114398"/>
                  </a:lnTo>
                  <a:lnTo>
                    <a:pt x="312081" y="152488"/>
                  </a:lnTo>
                  <a:lnTo>
                    <a:pt x="311058" y="170263"/>
                  </a:lnTo>
                  <a:lnTo>
                    <a:pt x="305327" y="1893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21519" y="2299603"/>
              <a:ext cx="200116" cy="224076"/>
            </a:xfrm>
            <a:custGeom>
              <a:avLst/>
              <a:gdLst/>
              <a:ahLst/>
              <a:cxnLst/>
              <a:rect l="0" t="0" r="0" b="0"/>
              <a:pathLst>
                <a:path w="200116" h="224076">
                  <a:moveTo>
                    <a:pt x="115807" y="16666"/>
                  </a:moveTo>
                  <a:lnTo>
                    <a:pt x="104628" y="5488"/>
                  </a:lnTo>
                  <a:lnTo>
                    <a:pt x="83543" y="0"/>
                  </a:lnTo>
                  <a:lnTo>
                    <a:pt x="45026" y="29"/>
                  </a:lnTo>
                  <a:lnTo>
                    <a:pt x="23517" y="5763"/>
                  </a:lnTo>
                  <a:lnTo>
                    <a:pt x="6159" y="16109"/>
                  </a:lnTo>
                  <a:lnTo>
                    <a:pt x="1764" y="23314"/>
                  </a:lnTo>
                  <a:lnTo>
                    <a:pt x="0" y="40678"/>
                  </a:lnTo>
                  <a:lnTo>
                    <a:pt x="3507" y="47882"/>
                  </a:lnTo>
                  <a:lnTo>
                    <a:pt x="16763" y="59006"/>
                  </a:lnTo>
                  <a:lnTo>
                    <a:pt x="78559" y="79405"/>
                  </a:lnTo>
                  <a:lnTo>
                    <a:pt x="133665" y="93790"/>
                  </a:lnTo>
                  <a:lnTo>
                    <a:pt x="167502" y="109967"/>
                  </a:lnTo>
                  <a:lnTo>
                    <a:pt x="194165" y="135168"/>
                  </a:lnTo>
                  <a:lnTo>
                    <a:pt x="198461" y="145970"/>
                  </a:lnTo>
                  <a:lnTo>
                    <a:pt x="200115" y="170451"/>
                  </a:lnTo>
                  <a:lnTo>
                    <a:pt x="196579" y="181190"/>
                  </a:lnTo>
                  <a:lnTo>
                    <a:pt x="183291" y="199362"/>
                  </a:lnTo>
                  <a:lnTo>
                    <a:pt x="162567" y="212118"/>
                  </a:lnTo>
                  <a:lnTo>
                    <a:pt x="136589" y="220517"/>
                  </a:lnTo>
                  <a:lnTo>
                    <a:pt x="91419" y="224075"/>
                  </a:lnTo>
                  <a:lnTo>
                    <a:pt x="42107" y="2167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13582" y="2326624"/>
              <a:ext cx="234439" cy="209905"/>
            </a:xfrm>
            <a:custGeom>
              <a:avLst/>
              <a:gdLst/>
              <a:ahLst/>
              <a:cxnLst/>
              <a:rect l="0" t="0" r="0" b="0"/>
              <a:pathLst>
                <a:path w="234439" h="209905">
                  <a:moveTo>
                    <a:pt x="150210" y="115987"/>
                  </a:moveTo>
                  <a:lnTo>
                    <a:pt x="147091" y="73295"/>
                  </a:lnTo>
                  <a:lnTo>
                    <a:pt x="135556" y="31645"/>
                  </a:lnTo>
                  <a:lnTo>
                    <a:pt x="122640" y="13771"/>
                  </a:lnTo>
                  <a:lnTo>
                    <a:pt x="114283" y="5729"/>
                  </a:lnTo>
                  <a:lnTo>
                    <a:pt x="104032" y="1537"/>
                  </a:lnTo>
                  <a:lnTo>
                    <a:pt x="80163" y="0"/>
                  </a:lnTo>
                  <a:lnTo>
                    <a:pt x="69587" y="3567"/>
                  </a:lnTo>
                  <a:lnTo>
                    <a:pt x="51597" y="16890"/>
                  </a:lnTo>
                  <a:lnTo>
                    <a:pt x="22153" y="61274"/>
                  </a:lnTo>
                  <a:lnTo>
                    <a:pt x="0" y="121303"/>
                  </a:lnTo>
                  <a:lnTo>
                    <a:pt x="158" y="167735"/>
                  </a:lnTo>
                  <a:lnTo>
                    <a:pt x="7871" y="192019"/>
                  </a:lnTo>
                  <a:lnTo>
                    <a:pt x="13204" y="201770"/>
                  </a:lnTo>
                  <a:lnTo>
                    <a:pt x="21438" y="207101"/>
                  </a:lnTo>
                  <a:lnTo>
                    <a:pt x="43065" y="209904"/>
                  </a:lnTo>
                  <a:lnTo>
                    <a:pt x="62036" y="204131"/>
                  </a:lnTo>
                  <a:lnTo>
                    <a:pt x="93279" y="181361"/>
                  </a:lnTo>
                  <a:lnTo>
                    <a:pt x="109295" y="150045"/>
                  </a:lnTo>
                  <a:lnTo>
                    <a:pt x="128849" y="95256"/>
                  </a:lnTo>
                  <a:lnTo>
                    <a:pt x="132460" y="84619"/>
                  </a:lnTo>
                  <a:lnTo>
                    <a:pt x="136037" y="83376"/>
                  </a:lnTo>
                  <a:lnTo>
                    <a:pt x="139591" y="88397"/>
                  </a:lnTo>
                  <a:lnTo>
                    <a:pt x="158387" y="144806"/>
                  </a:lnTo>
                  <a:lnTo>
                    <a:pt x="177329" y="177168"/>
                  </a:lnTo>
                  <a:lnTo>
                    <a:pt x="195018" y="194261"/>
                  </a:lnTo>
                  <a:lnTo>
                    <a:pt x="203479" y="198586"/>
                  </a:lnTo>
                  <a:lnTo>
                    <a:pt x="234438" y="2002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74017" y="2391450"/>
              <a:ext cx="163518" cy="145918"/>
            </a:xfrm>
            <a:custGeom>
              <a:avLst/>
              <a:gdLst/>
              <a:ahLst/>
              <a:cxnLst/>
              <a:rect l="0" t="0" r="0" b="0"/>
              <a:pathLst>
                <a:path w="163518" h="145918">
                  <a:moveTo>
                    <a:pt x="5589" y="19576"/>
                  </a:moveTo>
                  <a:lnTo>
                    <a:pt x="0" y="36343"/>
                  </a:lnTo>
                  <a:lnTo>
                    <a:pt x="3272" y="89092"/>
                  </a:lnTo>
                  <a:lnTo>
                    <a:pt x="4903" y="122321"/>
                  </a:lnTo>
                  <a:lnTo>
                    <a:pt x="13934" y="66358"/>
                  </a:lnTo>
                  <a:lnTo>
                    <a:pt x="30028" y="20498"/>
                  </a:lnTo>
                  <a:lnTo>
                    <a:pt x="35919" y="9662"/>
                  </a:lnTo>
                  <a:lnTo>
                    <a:pt x="45696" y="3608"/>
                  </a:lnTo>
                  <a:lnTo>
                    <a:pt x="72157" y="0"/>
                  </a:lnTo>
                  <a:lnTo>
                    <a:pt x="114350" y="10136"/>
                  </a:lnTo>
                  <a:lnTo>
                    <a:pt x="133086" y="24739"/>
                  </a:lnTo>
                  <a:lnTo>
                    <a:pt x="145312" y="44097"/>
                  </a:lnTo>
                  <a:lnTo>
                    <a:pt x="157603" y="81303"/>
                  </a:lnTo>
                  <a:lnTo>
                    <a:pt x="162348" y="126438"/>
                  </a:lnTo>
                  <a:lnTo>
                    <a:pt x="163517" y="145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38209" y="2097755"/>
              <a:ext cx="162538" cy="471973"/>
            </a:xfrm>
            <a:custGeom>
              <a:avLst/>
              <a:gdLst/>
              <a:ahLst/>
              <a:cxnLst/>
              <a:rect l="0" t="0" r="0" b="0"/>
              <a:pathLst>
                <a:path w="162538" h="471973">
                  <a:moveTo>
                    <a:pt x="67780" y="365913"/>
                  </a:moveTo>
                  <a:lnTo>
                    <a:pt x="78959" y="349145"/>
                  </a:lnTo>
                  <a:lnTo>
                    <a:pt x="85910" y="316361"/>
                  </a:lnTo>
                  <a:lnTo>
                    <a:pt x="83376" y="307142"/>
                  </a:lnTo>
                  <a:lnTo>
                    <a:pt x="78178" y="299826"/>
                  </a:lnTo>
                  <a:lnTo>
                    <a:pt x="71203" y="293779"/>
                  </a:lnTo>
                  <a:lnTo>
                    <a:pt x="63043" y="292087"/>
                  </a:lnTo>
                  <a:lnTo>
                    <a:pt x="44618" y="296447"/>
                  </a:lnTo>
                  <a:lnTo>
                    <a:pt x="27850" y="312422"/>
                  </a:lnTo>
                  <a:lnTo>
                    <a:pt x="14939" y="335120"/>
                  </a:lnTo>
                  <a:lnTo>
                    <a:pt x="380" y="395986"/>
                  </a:lnTo>
                  <a:lnTo>
                    <a:pt x="0" y="417883"/>
                  </a:lnTo>
                  <a:lnTo>
                    <a:pt x="4900" y="438144"/>
                  </a:lnTo>
                  <a:lnTo>
                    <a:pt x="14877" y="454947"/>
                  </a:lnTo>
                  <a:lnTo>
                    <a:pt x="30230" y="467095"/>
                  </a:lnTo>
                  <a:lnTo>
                    <a:pt x="39237" y="471972"/>
                  </a:lnTo>
                  <a:lnTo>
                    <a:pt x="48752" y="471714"/>
                  </a:lnTo>
                  <a:lnTo>
                    <a:pt x="68682" y="462069"/>
                  </a:lnTo>
                  <a:lnTo>
                    <a:pt x="94043" y="436908"/>
                  </a:lnTo>
                  <a:lnTo>
                    <a:pt x="123574" y="380153"/>
                  </a:lnTo>
                  <a:lnTo>
                    <a:pt x="143713" y="328668"/>
                  </a:lnTo>
                  <a:lnTo>
                    <a:pt x="156440" y="269480"/>
                  </a:lnTo>
                  <a:lnTo>
                    <a:pt x="160730" y="207489"/>
                  </a:lnTo>
                  <a:lnTo>
                    <a:pt x="162001" y="145837"/>
                  </a:lnTo>
                  <a:lnTo>
                    <a:pt x="161208" y="90005"/>
                  </a:lnTo>
                  <a:lnTo>
                    <a:pt x="154084" y="38758"/>
                  </a:lnTo>
                  <a:lnTo>
                    <a:pt x="147862" y="12280"/>
                  </a:lnTo>
                  <a:lnTo>
                    <a:pt x="142225" y="4986"/>
                  </a:lnTo>
                  <a:lnTo>
                    <a:pt x="134957" y="1292"/>
                  </a:lnTo>
                  <a:lnTo>
                    <a:pt x="126603" y="0"/>
                  </a:lnTo>
                  <a:lnTo>
                    <a:pt x="121033" y="4988"/>
                  </a:lnTo>
                  <a:lnTo>
                    <a:pt x="114845" y="26127"/>
                  </a:lnTo>
                  <a:lnTo>
                    <a:pt x="112042" y="87358"/>
                  </a:lnTo>
                  <a:lnTo>
                    <a:pt x="117420" y="139619"/>
                  </a:lnTo>
                  <a:lnTo>
                    <a:pt x="120703" y="197867"/>
                  </a:lnTo>
                  <a:lnTo>
                    <a:pt x="128565" y="251521"/>
                  </a:lnTo>
                  <a:lnTo>
                    <a:pt x="141701" y="309045"/>
                  </a:lnTo>
                  <a:lnTo>
                    <a:pt x="162537" y="365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099003" y="2094031"/>
              <a:ext cx="238739" cy="457774"/>
            </a:xfrm>
            <a:custGeom>
              <a:avLst/>
              <a:gdLst/>
              <a:ahLst/>
              <a:cxnLst/>
              <a:rect l="0" t="0" r="0" b="0"/>
              <a:pathLst>
                <a:path w="238739" h="457774">
                  <a:moveTo>
                    <a:pt x="238738" y="64311"/>
                  </a:moveTo>
                  <a:lnTo>
                    <a:pt x="220757" y="40264"/>
                  </a:lnTo>
                  <a:lnTo>
                    <a:pt x="174585" y="4718"/>
                  </a:lnTo>
                  <a:lnTo>
                    <a:pt x="154074" y="0"/>
                  </a:lnTo>
                  <a:lnTo>
                    <a:pt x="112310" y="6504"/>
                  </a:lnTo>
                  <a:lnTo>
                    <a:pt x="80785" y="15727"/>
                  </a:lnTo>
                  <a:lnTo>
                    <a:pt x="62862" y="28680"/>
                  </a:lnTo>
                  <a:lnTo>
                    <a:pt x="39617" y="58823"/>
                  </a:lnTo>
                  <a:lnTo>
                    <a:pt x="21032" y="100509"/>
                  </a:lnTo>
                  <a:lnTo>
                    <a:pt x="8116" y="149905"/>
                  </a:lnTo>
                  <a:lnTo>
                    <a:pt x="0" y="201586"/>
                  </a:lnTo>
                  <a:lnTo>
                    <a:pt x="714" y="253944"/>
                  </a:lnTo>
                  <a:lnTo>
                    <a:pt x="8335" y="303382"/>
                  </a:lnTo>
                  <a:lnTo>
                    <a:pt x="26980" y="362009"/>
                  </a:lnTo>
                  <a:lnTo>
                    <a:pt x="54362" y="409074"/>
                  </a:lnTo>
                  <a:lnTo>
                    <a:pt x="82333" y="433315"/>
                  </a:lnTo>
                  <a:lnTo>
                    <a:pt x="139242" y="456517"/>
                  </a:lnTo>
                  <a:lnTo>
                    <a:pt x="162932" y="457773"/>
                  </a:lnTo>
                  <a:lnTo>
                    <a:pt x="217681" y="453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400911" y="2421554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49499" y="58563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69326" y="2389969"/>
              <a:ext cx="231628" cy="389555"/>
            </a:xfrm>
            <a:custGeom>
              <a:avLst/>
              <a:gdLst/>
              <a:ahLst/>
              <a:cxnLst/>
              <a:rect l="0" t="0" r="0" b="0"/>
              <a:pathLst>
                <a:path w="231628" h="389555">
                  <a:moveTo>
                    <a:pt x="231627" y="0"/>
                  </a:moveTo>
                  <a:lnTo>
                    <a:pt x="215986" y="17980"/>
                  </a:lnTo>
                  <a:lnTo>
                    <a:pt x="184784" y="80419"/>
                  </a:lnTo>
                  <a:lnTo>
                    <a:pt x="150748" y="138636"/>
                  </a:lnTo>
                  <a:lnTo>
                    <a:pt x="114370" y="200735"/>
                  </a:lnTo>
                  <a:lnTo>
                    <a:pt x="80456" y="250681"/>
                  </a:lnTo>
                  <a:lnTo>
                    <a:pt x="46958" y="308440"/>
                  </a:lnTo>
                  <a:lnTo>
                    <a:pt x="13824" y="36961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99003" y="2168870"/>
              <a:ext cx="38821" cy="336913"/>
            </a:xfrm>
            <a:custGeom>
              <a:avLst/>
              <a:gdLst/>
              <a:ahLst/>
              <a:cxnLst/>
              <a:rect l="0" t="0" r="0" b="0"/>
              <a:pathLst>
                <a:path w="38821" h="336913">
                  <a:moveTo>
                    <a:pt x="7235" y="0"/>
                  </a:moveTo>
                  <a:lnTo>
                    <a:pt x="0" y="27556"/>
                  </a:lnTo>
                  <a:lnTo>
                    <a:pt x="476" y="80659"/>
                  </a:lnTo>
                  <a:lnTo>
                    <a:pt x="7515" y="143636"/>
                  </a:lnTo>
                  <a:lnTo>
                    <a:pt x="16183" y="205135"/>
                  </a:lnTo>
                  <a:lnTo>
                    <a:pt x="29008" y="262497"/>
                  </a:lnTo>
                  <a:lnTo>
                    <a:pt x="37959" y="325295"/>
                  </a:lnTo>
                  <a:lnTo>
                    <a:pt x="3882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874694" y="2463668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64165" y="2358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69450" y="2375531"/>
              <a:ext cx="157929" cy="101069"/>
            </a:xfrm>
            <a:custGeom>
              <a:avLst/>
              <a:gdLst/>
              <a:ahLst/>
              <a:cxnLst/>
              <a:rect l="0" t="0" r="0" b="0"/>
              <a:pathLst>
                <a:path w="157929" h="101069">
                  <a:moveTo>
                    <a:pt x="0" y="56551"/>
                  </a:moveTo>
                  <a:lnTo>
                    <a:pt x="14655" y="100514"/>
                  </a:lnTo>
                  <a:lnTo>
                    <a:pt x="16789" y="101068"/>
                  </a:lnTo>
                  <a:lnTo>
                    <a:pt x="20214" y="63049"/>
                  </a:lnTo>
                  <a:lnTo>
                    <a:pt x="23022" y="38382"/>
                  </a:lnTo>
                  <a:lnTo>
                    <a:pt x="32069" y="15721"/>
                  </a:lnTo>
                  <a:lnTo>
                    <a:pt x="40097" y="8274"/>
                  </a:lnTo>
                  <a:lnTo>
                    <a:pt x="61495" y="0"/>
                  </a:lnTo>
                  <a:lnTo>
                    <a:pt x="83483" y="2562"/>
                  </a:lnTo>
                  <a:lnTo>
                    <a:pt x="103784" y="12669"/>
                  </a:lnTo>
                  <a:lnTo>
                    <a:pt x="120606" y="28859"/>
                  </a:lnTo>
                  <a:lnTo>
                    <a:pt x="157928" y="881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94944" y="2125153"/>
              <a:ext cx="365735" cy="413828"/>
            </a:xfrm>
            <a:custGeom>
              <a:avLst/>
              <a:gdLst/>
              <a:ahLst/>
              <a:cxnLst/>
              <a:rect l="0" t="0" r="0" b="0"/>
              <a:pathLst>
                <a:path w="365735" h="413828">
                  <a:moveTo>
                    <a:pt x="111418" y="296401"/>
                  </a:moveTo>
                  <a:lnTo>
                    <a:pt x="101843" y="272354"/>
                  </a:lnTo>
                  <a:lnTo>
                    <a:pt x="91175" y="258028"/>
                  </a:lnTo>
                  <a:lnTo>
                    <a:pt x="72396" y="250100"/>
                  </a:lnTo>
                  <a:lnTo>
                    <a:pt x="60837" y="247986"/>
                  </a:lnTo>
                  <a:lnTo>
                    <a:pt x="50791" y="250087"/>
                  </a:lnTo>
                  <a:lnTo>
                    <a:pt x="33390" y="261779"/>
                  </a:lnTo>
                  <a:lnTo>
                    <a:pt x="10440" y="293682"/>
                  </a:lnTo>
                  <a:lnTo>
                    <a:pt x="0" y="332770"/>
                  </a:lnTo>
                  <a:lnTo>
                    <a:pt x="2496" y="368398"/>
                  </a:lnTo>
                  <a:lnTo>
                    <a:pt x="10756" y="387282"/>
                  </a:lnTo>
                  <a:lnTo>
                    <a:pt x="16234" y="395592"/>
                  </a:lnTo>
                  <a:lnTo>
                    <a:pt x="31679" y="407947"/>
                  </a:lnTo>
                  <a:lnTo>
                    <a:pt x="40712" y="412879"/>
                  </a:lnTo>
                  <a:lnTo>
                    <a:pt x="50242" y="413827"/>
                  </a:lnTo>
                  <a:lnTo>
                    <a:pt x="70191" y="408642"/>
                  </a:lnTo>
                  <a:lnTo>
                    <a:pt x="87636" y="395419"/>
                  </a:lnTo>
                  <a:lnTo>
                    <a:pt x="117899" y="358334"/>
                  </a:lnTo>
                  <a:lnTo>
                    <a:pt x="138001" y="300403"/>
                  </a:lnTo>
                  <a:lnTo>
                    <a:pt x="149580" y="248714"/>
                  </a:lnTo>
                  <a:lnTo>
                    <a:pt x="158081" y="189465"/>
                  </a:lnTo>
                  <a:lnTo>
                    <a:pt x="155400" y="128626"/>
                  </a:lnTo>
                  <a:lnTo>
                    <a:pt x="152916" y="74205"/>
                  </a:lnTo>
                  <a:lnTo>
                    <a:pt x="142189" y="16421"/>
                  </a:lnTo>
                  <a:lnTo>
                    <a:pt x="138951" y="4462"/>
                  </a:lnTo>
                  <a:lnTo>
                    <a:pt x="134453" y="0"/>
                  </a:lnTo>
                  <a:lnTo>
                    <a:pt x="129114" y="534"/>
                  </a:lnTo>
                  <a:lnTo>
                    <a:pt x="123216" y="4400"/>
                  </a:lnTo>
                  <a:lnTo>
                    <a:pt x="119283" y="11657"/>
                  </a:lnTo>
                  <a:lnTo>
                    <a:pt x="112972" y="63164"/>
                  </a:lnTo>
                  <a:lnTo>
                    <a:pt x="117314" y="123468"/>
                  </a:lnTo>
                  <a:lnTo>
                    <a:pt x="120574" y="174972"/>
                  </a:lnTo>
                  <a:lnTo>
                    <a:pt x="130081" y="233551"/>
                  </a:lnTo>
                  <a:lnTo>
                    <a:pt x="139825" y="286747"/>
                  </a:lnTo>
                  <a:lnTo>
                    <a:pt x="153598" y="344710"/>
                  </a:lnTo>
                  <a:lnTo>
                    <a:pt x="157085" y="356683"/>
                  </a:lnTo>
                  <a:lnTo>
                    <a:pt x="162920" y="365835"/>
                  </a:lnTo>
                  <a:lnTo>
                    <a:pt x="178762" y="379123"/>
                  </a:lnTo>
                  <a:lnTo>
                    <a:pt x="185560" y="378455"/>
                  </a:lnTo>
                  <a:lnTo>
                    <a:pt x="191262" y="373331"/>
                  </a:lnTo>
                  <a:lnTo>
                    <a:pt x="219997" y="337074"/>
                  </a:lnTo>
                  <a:lnTo>
                    <a:pt x="249265" y="317681"/>
                  </a:lnTo>
                  <a:lnTo>
                    <a:pt x="309393" y="296892"/>
                  </a:lnTo>
                  <a:lnTo>
                    <a:pt x="330428" y="288431"/>
                  </a:lnTo>
                  <a:lnTo>
                    <a:pt x="347576" y="276871"/>
                  </a:lnTo>
                  <a:lnTo>
                    <a:pt x="359877" y="260815"/>
                  </a:lnTo>
                  <a:lnTo>
                    <a:pt x="364795" y="251620"/>
                  </a:lnTo>
                  <a:lnTo>
                    <a:pt x="365734" y="243150"/>
                  </a:lnTo>
                  <a:lnTo>
                    <a:pt x="360538" y="227501"/>
                  </a:lnTo>
                  <a:lnTo>
                    <a:pt x="338870" y="205536"/>
                  </a:lnTo>
                  <a:lnTo>
                    <a:pt x="328563" y="201899"/>
                  </a:lnTo>
                  <a:lnTo>
                    <a:pt x="304634" y="200978"/>
                  </a:lnTo>
                  <a:lnTo>
                    <a:pt x="294041" y="204710"/>
                  </a:lnTo>
                  <a:lnTo>
                    <a:pt x="276032" y="218215"/>
                  </a:lnTo>
                  <a:lnTo>
                    <a:pt x="258329" y="245549"/>
                  </a:lnTo>
                  <a:lnTo>
                    <a:pt x="255870" y="265611"/>
                  </a:lnTo>
                  <a:lnTo>
                    <a:pt x="266835" y="324798"/>
                  </a:lnTo>
                  <a:lnTo>
                    <a:pt x="283191" y="369471"/>
                  </a:lnTo>
                  <a:lnTo>
                    <a:pt x="289104" y="380209"/>
                  </a:lnTo>
                  <a:lnTo>
                    <a:pt x="305034" y="395260"/>
                  </a:lnTo>
                  <a:lnTo>
                    <a:pt x="327493" y="407191"/>
                  </a:lnTo>
                  <a:lnTo>
                    <a:pt x="343045" y="412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653803" y="2347854"/>
              <a:ext cx="105286" cy="182315"/>
            </a:xfrm>
            <a:custGeom>
              <a:avLst/>
              <a:gdLst/>
              <a:ahLst/>
              <a:cxnLst/>
              <a:rect l="0" t="0" r="0" b="0"/>
              <a:pathLst>
                <a:path w="105286" h="182315">
                  <a:moveTo>
                    <a:pt x="0" y="63172"/>
                  </a:moveTo>
                  <a:lnTo>
                    <a:pt x="15641" y="89558"/>
                  </a:lnTo>
                  <a:lnTo>
                    <a:pt x="34844" y="146484"/>
                  </a:lnTo>
                  <a:lnTo>
                    <a:pt x="51138" y="178714"/>
                  </a:lnTo>
                  <a:lnTo>
                    <a:pt x="53979" y="182314"/>
                  </a:lnTo>
                  <a:lnTo>
                    <a:pt x="54703" y="181204"/>
                  </a:lnTo>
                  <a:lnTo>
                    <a:pt x="51219" y="169443"/>
                  </a:lnTo>
                  <a:lnTo>
                    <a:pt x="29044" y="116175"/>
                  </a:lnTo>
                  <a:lnTo>
                    <a:pt x="17834" y="84336"/>
                  </a:lnTo>
                  <a:lnTo>
                    <a:pt x="18282" y="47086"/>
                  </a:lnTo>
                  <a:lnTo>
                    <a:pt x="29182" y="26386"/>
                  </a:lnTo>
                  <a:lnTo>
                    <a:pt x="37002" y="17591"/>
                  </a:lnTo>
                  <a:lnTo>
                    <a:pt x="58170" y="781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92653" y="2310680"/>
              <a:ext cx="177905" cy="279331"/>
            </a:xfrm>
            <a:custGeom>
              <a:avLst/>
              <a:gdLst/>
              <a:ahLst/>
              <a:cxnLst/>
              <a:rect l="0" t="0" r="0" b="0"/>
              <a:pathLst>
                <a:path w="177905" h="279331">
                  <a:moveTo>
                    <a:pt x="108590" y="5589"/>
                  </a:moveTo>
                  <a:lnTo>
                    <a:pt x="91823" y="0"/>
                  </a:lnTo>
                  <a:lnTo>
                    <a:pt x="74232" y="375"/>
                  </a:lnTo>
                  <a:lnTo>
                    <a:pt x="55885" y="5611"/>
                  </a:lnTo>
                  <a:lnTo>
                    <a:pt x="17797" y="34592"/>
                  </a:lnTo>
                  <a:lnTo>
                    <a:pt x="2010" y="60586"/>
                  </a:lnTo>
                  <a:lnTo>
                    <a:pt x="0" y="80335"/>
                  </a:lnTo>
                  <a:lnTo>
                    <a:pt x="1101" y="90515"/>
                  </a:lnTo>
                  <a:lnTo>
                    <a:pt x="7685" y="98471"/>
                  </a:lnTo>
                  <a:lnTo>
                    <a:pt x="30598" y="110431"/>
                  </a:lnTo>
                  <a:lnTo>
                    <a:pt x="83392" y="120405"/>
                  </a:lnTo>
                  <a:lnTo>
                    <a:pt x="128829" y="135547"/>
                  </a:lnTo>
                  <a:lnTo>
                    <a:pt x="166010" y="160721"/>
                  </a:lnTo>
                  <a:lnTo>
                    <a:pt x="175054" y="180602"/>
                  </a:lnTo>
                  <a:lnTo>
                    <a:pt x="177904" y="205035"/>
                  </a:lnTo>
                  <a:lnTo>
                    <a:pt x="175271" y="231492"/>
                  </a:lnTo>
                  <a:lnTo>
                    <a:pt x="169422" y="242759"/>
                  </a:lnTo>
                  <a:lnTo>
                    <a:pt x="150444" y="261516"/>
                  </a:lnTo>
                  <a:lnTo>
                    <a:pt x="120173" y="271413"/>
                  </a:lnTo>
                  <a:lnTo>
                    <a:pt x="66789" y="276984"/>
                  </a:lnTo>
                  <a:lnTo>
                    <a:pt x="13834" y="2793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189512" y="117066"/>
            <a:ext cx="5474820" cy="557367"/>
            <a:chOff x="189512" y="117066"/>
            <a:chExt cx="5474820" cy="557367"/>
          </a:xfrm>
        </p:grpSpPr>
        <p:sp>
          <p:nvSpPr>
            <p:cNvPr id="2" name="Freeform 1"/>
            <p:cNvSpPr/>
            <p:nvPr/>
          </p:nvSpPr>
          <p:spPr>
            <a:xfrm>
              <a:off x="210569" y="221098"/>
              <a:ext cx="231628" cy="366673"/>
            </a:xfrm>
            <a:custGeom>
              <a:avLst/>
              <a:gdLst/>
              <a:ahLst/>
              <a:cxnLst/>
              <a:rect l="0" t="0" r="0" b="0"/>
              <a:pathLst>
                <a:path w="231628" h="366673">
                  <a:moveTo>
                    <a:pt x="0" y="21057"/>
                  </a:moveTo>
                  <a:lnTo>
                    <a:pt x="14655" y="74085"/>
                  </a:lnTo>
                  <a:lnTo>
                    <a:pt x="28198" y="124295"/>
                  </a:lnTo>
                  <a:lnTo>
                    <a:pt x="45258" y="179273"/>
                  </a:lnTo>
                  <a:lnTo>
                    <a:pt x="70811" y="240783"/>
                  </a:lnTo>
                  <a:lnTo>
                    <a:pt x="97219" y="293617"/>
                  </a:lnTo>
                  <a:lnTo>
                    <a:pt x="118723" y="356196"/>
                  </a:lnTo>
                  <a:lnTo>
                    <a:pt x="124773" y="362636"/>
                  </a:lnTo>
                  <a:lnTo>
                    <a:pt x="132315" y="365760"/>
                  </a:lnTo>
                  <a:lnTo>
                    <a:pt x="140853" y="366672"/>
                  </a:lnTo>
                  <a:lnTo>
                    <a:pt x="147714" y="362601"/>
                  </a:lnTo>
                  <a:lnTo>
                    <a:pt x="158458" y="345600"/>
                  </a:lnTo>
                  <a:lnTo>
                    <a:pt x="166481" y="289322"/>
                  </a:lnTo>
                  <a:lnTo>
                    <a:pt x="171186" y="235051"/>
                  </a:lnTo>
                  <a:lnTo>
                    <a:pt x="183034" y="184600"/>
                  </a:lnTo>
                  <a:lnTo>
                    <a:pt x="196639" y="129574"/>
                  </a:lnTo>
                  <a:lnTo>
                    <a:pt x="210591" y="73645"/>
                  </a:lnTo>
                  <a:lnTo>
                    <a:pt x="228510" y="10278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6329" y="421139"/>
              <a:ext cx="135908" cy="133468"/>
            </a:xfrm>
            <a:custGeom>
              <a:avLst/>
              <a:gdLst/>
              <a:ahLst/>
              <a:cxnLst/>
              <a:rect l="0" t="0" r="0" b="0"/>
              <a:pathLst>
                <a:path w="135908" h="133468">
                  <a:moveTo>
                    <a:pt x="58510" y="10529"/>
                  </a:moveTo>
                  <a:lnTo>
                    <a:pt x="36153" y="16118"/>
                  </a:lnTo>
                  <a:lnTo>
                    <a:pt x="18938" y="28221"/>
                  </a:lnTo>
                  <a:lnTo>
                    <a:pt x="11071" y="36362"/>
                  </a:lnTo>
                  <a:lnTo>
                    <a:pt x="2331" y="57885"/>
                  </a:lnTo>
                  <a:lnTo>
                    <a:pt x="0" y="70176"/>
                  </a:lnTo>
                  <a:lnTo>
                    <a:pt x="3650" y="93191"/>
                  </a:lnTo>
                  <a:lnTo>
                    <a:pt x="7899" y="104241"/>
                  </a:lnTo>
                  <a:lnTo>
                    <a:pt x="21978" y="119639"/>
                  </a:lnTo>
                  <a:lnTo>
                    <a:pt x="30646" y="125383"/>
                  </a:lnTo>
                  <a:lnTo>
                    <a:pt x="65202" y="133467"/>
                  </a:lnTo>
                  <a:lnTo>
                    <a:pt x="88390" y="129119"/>
                  </a:lnTo>
                  <a:lnTo>
                    <a:pt x="99487" y="124684"/>
                  </a:lnTo>
                  <a:lnTo>
                    <a:pt x="114937" y="110397"/>
                  </a:lnTo>
                  <a:lnTo>
                    <a:pt x="134387" y="72630"/>
                  </a:lnTo>
                  <a:lnTo>
                    <a:pt x="135907" y="49048"/>
                  </a:lnTo>
                  <a:lnTo>
                    <a:pt x="134674" y="36208"/>
                  </a:lnTo>
                  <a:lnTo>
                    <a:pt x="123946" y="15703"/>
                  </a:lnTo>
                  <a:lnTo>
                    <a:pt x="110989" y="2300"/>
                  </a:lnTo>
                  <a:lnTo>
                    <a:pt x="107534" y="364"/>
                  </a:lnTo>
                  <a:lnTo>
                    <a:pt x="1006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5115" y="221098"/>
              <a:ext cx="27124" cy="336913"/>
            </a:xfrm>
            <a:custGeom>
              <a:avLst/>
              <a:gdLst/>
              <a:ahLst/>
              <a:cxnLst/>
              <a:rect l="0" t="0" r="0" b="0"/>
              <a:pathLst>
                <a:path w="27124" h="336913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1350" y="140596"/>
                  </a:lnTo>
                  <a:lnTo>
                    <a:pt x="15558" y="196575"/>
                  </a:lnTo>
                  <a:lnTo>
                    <a:pt x="16390" y="252692"/>
                  </a:lnTo>
                  <a:lnTo>
                    <a:pt x="23803" y="312130"/>
                  </a:lnTo>
                  <a:lnTo>
                    <a:pt x="2712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94880" y="410611"/>
              <a:ext cx="115815" cy="137341"/>
            </a:xfrm>
            <a:custGeom>
              <a:avLst/>
              <a:gdLst/>
              <a:ahLst/>
              <a:cxnLst/>
              <a:rect l="0" t="0" r="0" b="0"/>
              <a:pathLst>
                <a:path w="115815" h="137341">
                  <a:moveTo>
                    <a:pt x="0" y="21057"/>
                  </a:moveTo>
                  <a:lnTo>
                    <a:pt x="0" y="79674"/>
                  </a:lnTo>
                  <a:lnTo>
                    <a:pt x="11179" y="114464"/>
                  </a:lnTo>
                  <a:lnTo>
                    <a:pt x="26026" y="130032"/>
                  </a:lnTo>
                  <a:lnTo>
                    <a:pt x="34898" y="135821"/>
                  </a:lnTo>
                  <a:lnTo>
                    <a:pt x="43153" y="137340"/>
                  </a:lnTo>
                  <a:lnTo>
                    <a:pt x="50995" y="136014"/>
                  </a:lnTo>
                  <a:lnTo>
                    <a:pt x="65949" y="128301"/>
                  </a:lnTo>
                  <a:lnTo>
                    <a:pt x="80393" y="117074"/>
                  </a:lnTo>
                  <a:lnTo>
                    <a:pt x="96090" y="92010"/>
                  </a:lnTo>
                  <a:lnTo>
                    <a:pt x="108150" y="62357"/>
                  </a:lnTo>
                  <a:lnTo>
                    <a:pt x="109288" y="41752"/>
                  </a:lnTo>
                  <a:lnTo>
                    <a:pt x="108234" y="2323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76060" y="365319"/>
              <a:ext cx="368342" cy="185062"/>
            </a:xfrm>
            <a:custGeom>
              <a:avLst/>
              <a:gdLst/>
              <a:ahLst/>
              <a:cxnLst/>
              <a:rect l="0" t="0" r="0" b="0"/>
              <a:pathLst>
                <a:path w="368342" h="185062">
                  <a:moveTo>
                    <a:pt x="8333" y="97934"/>
                  </a:moveTo>
                  <a:lnTo>
                    <a:pt x="0" y="135412"/>
                  </a:lnTo>
                  <a:lnTo>
                    <a:pt x="1120" y="159045"/>
                  </a:lnTo>
                  <a:lnTo>
                    <a:pt x="11395" y="185061"/>
                  </a:lnTo>
                  <a:lnTo>
                    <a:pt x="11545" y="184095"/>
                  </a:lnTo>
                  <a:lnTo>
                    <a:pt x="8968" y="151739"/>
                  </a:lnTo>
                  <a:lnTo>
                    <a:pt x="16750" y="94968"/>
                  </a:lnTo>
                  <a:lnTo>
                    <a:pt x="17454" y="81919"/>
                  </a:lnTo>
                  <a:lnTo>
                    <a:pt x="21433" y="72049"/>
                  </a:lnTo>
                  <a:lnTo>
                    <a:pt x="35212" y="57964"/>
                  </a:lnTo>
                  <a:lnTo>
                    <a:pt x="43800" y="56080"/>
                  </a:lnTo>
                  <a:lnTo>
                    <a:pt x="62701" y="60225"/>
                  </a:lnTo>
                  <a:lnTo>
                    <a:pt x="70315" y="66946"/>
                  </a:lnTo>
                  <a:lnTo>
                    <a:pt x="100579" y="118839"/>
                  </a:lnTo>
                  <a:lnTo>
                    <a:pt x="106095" y="122399"/>
                  </a:lnTo>
                  <a:lnTo>
                    <a:pt x="110943" y="121263"/>
                  </a:lnTo>
                  <a:lnTo>
                    <a:pt x="115344" y="116997"/>
                  </a:lnTo>
                  <a:lnTo>
                    <a:pt x="143618" y="70839"/>
                  </a:lnTo>
                  <a:lnTo>
                    <a:pt x="168910" y="54681"/>
                  </a:lnTo>
                  <a:lnTo>
                    <a:pt x="177386" y="53891"/>
                  </a:lnTo>
                  <a:lnTo>
                    <a:pt x="193042" y="59252"/>
                  </a:lnTo>
                  <a:lnTo>
                    <a:pt x="204680" y="72553"/>
                  </a:lnTo>
                  <a:lnTo>
                    <a:pt x="212582" y="91333"/>
                  </a:lnTo>
                  <a:lnTo>
                    <a:pt x="223660" y="149476"/>
                  </a:lnTo>
                  <a:lnTo>
                    <a:pt x="227924" y="154523"/>
                  </a:lnTo>
                  <a:lnTo>
                    <a:pt x="233106" y="155547"/>
                  </a:lnTo>
                  <a:lnTo>
                    <a:pt x="238900" y="153890"/>
                  </a:lnTo>
                  <a:lnTo>
                    <a:pt x="265011" y="134420"/>
                  </a:lnTo>
                  <a:lnTo>
                    <a:pt x="286897" y="116024"/>
                  </a:lnTo>
                  <a:lnTo>
                    <a:pt x="337263" y="82866"/>
                  </a:lnTo>
                  <a:lnTo>
                    <a:pt x="357828" y="61364"/>
                  </a:lnTo>
                  <a:lnTo>
                    <a:pt x="367605" y="43076"/>
                  </a:lnTo>
                  <a:lnTo>
                    <a:pt x="368341" y="34456"/>
                  </a:lnTo>
                  <a:lnTo>
                    <a:pt x="362919" y="18639"/>
                  </a:lnTo>
                  <a:lnTo>
                    <a:pt x="349591" y="6930"/>
                  </a:lnTo>
                  <a:lnTo>
                    <a:pt x="341123" y="2170"/>
                  </a:lnTo>
                  <a:lnTo>
                    <a:pt x="319237" y="0"/>
                  </a:lnTo>
                  <a:lnTo>
                    <a:pt x="296251" y="4105"/>
                  </a:lnTo>
                  <a:lnTo>
                    <a:pt x="278237" y="13729"/>
                  </a:lnTo>
                  <a:lnTo>
                    <a:pt x="265551" y="32044"/>
                  </a:lnTo>
                  <a:lnTo>
                    <a:pt x="260530" y="43479"/>
                  </a:lnTo>
                  <a:lnTo>
                    <a:pt x="259053" y="87519"/>
                  </a:lnTo>
                  <a:lnTo>
                    <a:pt x="266384" y="111243"/>
                  </a:lnTo>
                  <a:lnTo>
                    <a:pt x="290153" y="145537"/>
                  </a:lnTo>
                  <a:lnTo>
                    <a:pt x="316054" y="162082"/>
                  </a:lnTo>
                  <a:lnTo>
                    <a:pt x="355774" y="171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24311" y="410611"/>
              <a:ext cx="124352" cy="147764"/>
            </a:xfrm>
            <a:custGeom>
              <a:avLst/>
              <a:gdLst/>
              <a:ahLst/>
              <a:cxnLst/>
              <a:rect l="0" t="0" r="0" b="0"/>
              <a:pathLst>
                <a:path w="124352" h="147764">
                  <a:moveTo>
                    <a:pt x="107606" y="21057"/>
                  </a:moveTo>
                  <a:lnTo>
                    <a:pt x="90838" y="9878"/>
                  </a:lnTo>
                  <a:lnTo>
                    <a:pt x="70128" y="7510"/>
                  </a:lnTo>
                  <a:lnTo>
                    <a:pt x="46495" y="11526"/>
                  </a:lnTo>
                  <a:lnTo>
                    <a:pt x="24293" y="21111"/>
                  </a:lnTo>
                  <a:lnTo>
                    <a:pt x="8967" y="36289"/>
                  </a:lnTo>
                  <a:lnTo>
                    <a:pt x="3242" y="45249"/>
                  </a:lnTo>
                  <a:lnTo>
                    <a:pt x="0" y="70804"/>
                  </a:lnTo>
                  <a:lnTo>
                    <a:pt x="3629" y="98149"/>
                  </a:lnTo>
                  <a:lnTo>
                    <a:pt x="18826" y="126697"/>
                  </a:lnTo>
                  <a:lnTo>
                    <a:pt x="31493" y="142487"/>
                  </a:lnTo>
                  <a:lnTo>
                    <a:pt x="39317" y="146464"/>
                  </a:lnTo>
                  <a:lnTo>
                    <a:pt x="57368" y="147763"/>
                  </a:lnTo>
                  <a:lnTo>
                    <a:pt x="87261" y="136328"/>
                  </a:lnTo>
                  <a:lnTo>
                    <a:pt x="112756" y="118123"/>
                  </a:lnTo>
                  <a:lnTo>
                    <a:pt x="121593" y="98512"/>
                  </a:lnTo>
                  <a:lnTo>
                    <a:pt x="124351" y="75369"/>
                  </a:lnTo>
                  <a:lnTo>
                    <a:pt x="111598" y="14184"/>
                  </a:lnTo>
                  <a:lnTo>
                    <a:pt x="1076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17774" y="216527"/>
              <a:ext cx="93128" cy="309898"/>
            </a:xfrm>
            <a:custGeom>
              <a:avLst/>
              <a:gdLst/>
              <a:ahLst/>
              <a:cxnLst/>
              <a:rect l="0" t="0" r="0" b="0"/>
              <a:pathLst>
                <a:path w="93128" h="309898">
                  <a:moveTo>
                    <a:pt x="29956" y="309897"/>
                  </a:moveTo>
                  <a:lnTo>
                    <a:pt x="24367" y="251281"/>
                  </a:lnTo>
                  <a:lnTo>
                    <a:pt x="13168" y="189871"/>
                  </a:lnTo>
                  <a:lnTo>
                    <a:pt x="6623" y="134587"/>
                  </a:lnTo>
                  <a:lnTo>
                    <a:pt x="0" y="83935"/>
                  </a:lnTo>
                  <a:lnTo>
                    <a:pt x="4442" y="48363"/>
                  </a:lnTo>
                  <a:lnTo>
                    <a:pt x="18757" y="15597"/>
                  </a:lnTo>
                  <a:lnTo>
                    <a:pt x="27169" y="8412"/>
                  </a:lnTo>
                  <a:lnTo>
                    <a:pt x="48995" y="429"/>
                  </a:lnTo>
                  <a:lnTo>
                    <a:pt x="68053" y="0"/>
                  </a:lnTo>
                  <a:lnTo>
                    <a:pt x="93127" y="4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63502" y="357968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93255" y="10529"/>
                  </a:lnTo>
                  <a:lnTo>
                    <a:pt x="38308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25460" y="377664"/>
              <a:ext cx="206582" cy="166127"/>
            </a:xfrm>
            <a:custGeom>
              <a:avLst/>
              <a:gdLst/>
              <a:ahLst/>
              <a:cxnLst/>
              <a:rect l="0" t="0" r="0" b="0"/>
              <a:pathLst>
                <a:path w="206582" h="166127">
                  <a:moveTo>
                    <a:pt x="132881" y="54004"/>
                  </a:moveTo>
                  <a:lnTo>
                    <a:pt x="123306" y="29957"/>
                  </a:lnTo>
                  <a:lnTo>
                    <a:pt x="112638" y="15630"/>
                  </a:lnTo>
                  <a:lnTo>
                    <a:pt x="93859" y="4584"/>
                  </a:lnTo>
                  <a:lnTo>
                    <a:pt x="82300" y="0"/>
                  </a:lnTo>
                  <a:lnTo>
                    <a:pt x="72254" y="454"/>
                  </a:lnTo>
                  <a:lnTo>
                    <a:pt x="63217" y="4266"/>
                  </a:lnTo>
                  <a:lnTo>
                    <a:pt x="24618" y="38009"/>
                  </a:lnTo>
                  <a:lnTo>
                    <a:pt x="10285" y="56254"/>
                  </a:lnTo>
                  <a:lnTo>
                    <a:pt x="2355" y="79180"/>
                  </a:lnTo>
                  <a:lnTo>
                    <a:pt x="0" y="104968"/>
                  </a:lnTo>
                  <a:lnTo>
                    <a:pt x="2853" y="132027"/>
                  </a:lnTo>
                  <a:lnTo>
                    <a:pt x="11140" y="153411"/>
                  </a:lnTo>
                  <a:lnTo>
                    <a:pt x="16626" y="162390"/>
                  </a:lnTo>
                  <a:lnTo>
                    <a:pt x="22622" y="166035"/>
                  </a:lnTo>
                  <a:lnTo>
                    <a:pt x="28960" y="166126"/>
                  </a:lnTo>
                  <a:lnTo>
                    <a:pt x="35524" y="163847"/>
                  </a:lnTo>
                  <a:lnTo>
                    <a:pt x="85874" y="121316"/>
                  </a:lnTo>
                  <a:lnTo>
                    <a:pt x="102316" y="94225"/>
                  </a:lnTo>
                  <a:lnTo>
                    <a:pt x="109007" y="58382"/>
                  </a:lnTo>
                  <a:lnTo>
                    <a:pt x="111116" y="54583"/>
                  </a:lnTo>
                  <a:lnTo>
                    <a:pt x="113692" y="56730"/>
                  </a:lnTo>
                  <a:lnTo>
                    <a:pt x="138023" y="96693"/>
                  </a:lnTo>
                  <a:lnTo>
                    <a:pt x="159102" y="118645"/>
                  </a:lnTo>
                  <a:lnTo>
                    <a:pt x="190833" y="134016"/>
                  </a:lnTo>
                  <a:lnTo>
                    <a:pt x="206581" y="138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84725" y="252683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7236" y="49263"/>
                  </a:lnTo>
                  <a:lnTo>
                    <a:pt x="9553" y="98175"/>
                  </a:lnTo>
                  <a:lnTo>
                    <a:pt x="10336" y="157217"/>
                  </a:lnTo>
                  <a:lnTo>
                    <a:pt x="10490" y="213939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37674" y="191810"/>
              <a:ext cx="304980" cy="334615"/>
            </a:xfrm>
            <a:custGeom>
              <a:avLst/>
              <a:gdLst/>
              <a:ahLst/>
              <a:cxnLst/>
              <a:rect l="0" t="0" r="0" b="0"/>
              <a:pathLst>
                <a:path w="304980" h="334615">
                  <a:moveTo>
                    <a:pt x="31237" y="113516"/>
                  </a:moveTo>
                  <a:lnTo>
                    <a:pt x="1929" y="84208"/>
                  </a:lnTo>
                  <a:lnTo>
                    <a:pt x="0" y="76430"/>
                  </a:lnTo>
                  <a:lnTo>
                    <a:pt x="4096" y="58429"/>
                  </a:lnTo>
                  <a:lnTo>
                    <a:pt x="19556" y="34153"/>
                  </a:lnTo>
                  <a:lnTo>
                    <a:pt x="35404" y="22481"/>
                  </a:lnTo>
                  <a:lnTo>
                    <a:pt x="74175" y="5457"/>
                  </a:lnTo>
                  <a:lnTo>
                    <a:pt x="116359" y="0"/>
                  </a:lnTo>
                  <a:lnTo>
                    <a:pt x="166205" y="6562"/>
                  </a:lnTo>
                  <a:lnTo>
                    <a:pt x="197960" y="16965"/>
                  </a:lnTo>
                  <a:lnTo>
                    <a:pt x="214911" y="28100"/>
                  </a:lnTo>
                  <a:lnTo>
                    <a:pt x="227124" y="43968"/>
                  </a:lnTo>
                  <a:lnTo>
                    <a:pt x="244496" y="88340"/>
                  </a:lnTo>
                  <a:lnTo>
                    <a:pt x="250013" y="134002"/>
                  </a:lnTo>
                  <a:lnTo>
                    <a:pt x="245065" y="158106"/>
                  </a:lnTo>
                  <a:lnTo>
                    <a:pt x="229124" y="184829"/>
                  </a:lnTo>
                  <a:lnTo>
                    <a:pt x="222824" y="192644"/>
                  </a:lnTo>
                  <a:lnTo>
                    <a:pt x="203344" y="204446"/>
                  </a:lnTo>
                  <a:lnTo>
                    <a:pt x="191599" y="209231"/>
                  </a:lnTo>
                  <a:lnTo>
                    <a:pt x="184938" y="217100"/>
                  </a:lnTo>
                  <a:lnTo>
                    <a:pt x="181668" y="227026"/>
                  </a:lnTo>
                  <a:lnTo>
                    <a:pt x="180657" y="238322"/>
                  </a:lnTo>
                  <a:lnTo>
                    <a:pt x="184663" y="248193"/>
                  </a:lnTo>
                  <a:lnTo>
                    <a:pt x="211488" y="273263"/>
                  </a:lnTo>
                  <a:lnTo>
                    <a:pt x="266268" y="315749"/>
                  </a:lnTo>
                  <a:lnTo>
                    <a:pt x="304979" y="334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50215" y="365620"/>
              <a:ext cx="94268" cy="129220"/>
            </a:xfrm>
            <a:custGeom>
              <a:avLst/>
              <a:gdLst/>
              <a:ahLst/>
              <a:cxnLst/>
              <a:rect l="0" t="0" r="0" b="0"/>
              <a:pathLst>
                <a:path w="94268" h="129220">
                  <a:moveTo>
                    <a:pt x="2966" y="55519"/>
                  </a:moveTo>
                  <a:lnTo>
                    <a:pt x="61583" y="55519"/>
                  </a:lnTo>
                  <a:lnTo>
                    <a:pt x="82050" y="49280"/>
                  </a:lnTo>
                  <a:lnTo>
                    <a:pt x="90784" y="44341"/>
                  </a:lnTo>
                  <a:lnTo>
                    <a:pt x="94267" y="37539"/>
                  </a:lnTo>
                  <a:lnTo>
                    <a:pt x="94249" y="29494"/>
                  </a:lnTo>
                  <a:lnTo>
                    <a:pt x="91897" y="20622"/>
                  </a:lnTo>
                  <a:lnTo>
                    <a:pt x="86820" y="13537"/>
                  </a:lnTo>
                  <a:lnTo>
                    <a:pt x="71820" y="2545"/>
                  </a:lnTo>
                  <a:lnTo>
                    <a:pt x="53455" y="0"/>
                  </a:lnTo>
                  <a:lnTo>
                    <a:pt x="43644" y="959"/>
                  </a:lnTo>
                  <a:lnTo>
                    <a:pt x="26504" y="8264"/>
                  </a:lnTo>
                  <a:lnTo>
                    <a:pt x="18658" y="13487"/>
                  </a:lnTo>
                  <a:lnTo>
                    <a:pt x="6821" y="31769"/>
                  </a:lnTo>
                  <a:lnTo>
                    <a:pt x="0" y="54322"/>
                  </a:lnTo>
                  <a:lnTo>
                    <a:pt x="868" y="76044"/>
                  </a:lnTo>
                  <a:lnTo>
                    <a:pt x="13523" y="108004"/>
                  </a:lnTo>
                  <a:lnTo>
                    <a:pt x="21702" y="115076"/>
                  </a:lnTo>
                  <a:lnTo>
                    <a:pt x="43269" y="122933"/>
                  </a:lnTo>
                  <a:lnTo>
                    <a:pt x="87194" y="129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18416" y="366894"/>
              <a:ext cx="87450" cy="159531"/>
            </a:xfrm>
            <a:custGeom>
              <a:avLst/>
              <a:gdLst/>
              <a:ahLst/>
              <a:cxnLst/>
              <a:rect l="0" t="0" r="0" b="0"/>
              <a:pathLst>
                <a:path w="87450" h="159531">
                  <a:moveTo>
                    <a:pt x="76920" y="12131"/>
                  </a:moveTo>
                  <a:lnTo>
                    <a:pt x="65742" y="953"/>
                  </a:lnTo>
                  <a:lnTo>
                    <a:pt x="58940" y="0"/>
                  </a:lnTo>
                  <a:lnTo>
                    <a:pt x="42023" y="5180"/>
                  </a:lnTo>
                  <a:lnTo>
                    <a:pt x="18357" y="21250"/>
                  </a:lnTo>
                  <a:lnTo>
                    <a:pt x="2117" y="46419"/>
                  </a:lnTo>
                  <a:lnTo>
                    <a:pt x="0" y="65975"/>
                  </a:lnTo>
                  <a:lnTo>
                    <a:pt x="8174" y="107125"/>
                  </a:lnTo>
                  <a:lnTo>
                    <a:pt x="23276" y="132954"/>
                  </a:lnTo>
                  <a:lnTo>
                    <a:pt x="39040" y="144989"/>
                  </a:lnTo>
                  <a:lnTo>
                    <a:pt x="64527" y="155222"/>
                  </a:lnTo>
                  <a:lnTo>
                    <a:pt x="87449" y="1595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32207" y="178984"/>
              <a:ext cx="15685" cy="326384"/>
            </a:xfrm>
            <a:custGeom>
              <a:avLst/>
              <a:gdLst/>
              <a:ahLst/>
              <a:cxnLst/>
              <a:rect l="0" t="0" r="0" b="0"/>
              <a:pathLst>
                <a:path w="15685" h="32638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065" y="215261"/>
                  </a:lnTo>
                  <a:lnTo>
                    <a:pt x="15684" y="269542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16393" y="26321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48290" y="16788"/>
                  </a:lnTo>
                  <a:lnTo>
                    <a:pt x="94240" y="20214"/>
                  </a:lnTo>
                  <a:lnTo>
                    <a:pt x="38503" y="208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33584" y="346627"/>
              <a:ext cx="203950" cy="132904"/>
            </a:xfrm>
            <a:custGeom>
              <a:avLst/>
              <a:gdLst/>
              <a:ahLst/>
              <a:cxnLst/>
              <a:rect l="0" t="0" r="0" b="0"/>
              <a:pathLst>
                <a:path w="203950" h="132904">
                  <a:moveTo>
                    <a:pt x="109193" y="74512"/>
                  </a:moveTo>
                  <a:lnTo>
                    <a:pt x="94621" y="31821"/>
                  </a:lnTo>
                  <a:lnTo>
                    <a:pt x="88949" y="21485"/>
                  </a:lnTo>
                  <a:lnTo>
                    <a:pt x="73290" y="6881"/>
                  </a:lnTo>
                  <a:lnTo>
                    <a:pt x="64200" y="1349"/>
                  </a:lnTo>
                  <a:lnTo>
                    <a:pt x="54631" y="0"/>
                  </a:lnTo>
                  <a:lnTo>
                    <a:pt x="34640" y="4741"/>
                  </a:lnTo>
                  <a:lnTo>
                    <a:pt x="26736" y="11621"/>
                  </a:lnTo>
                  <a:lnTo>
                    <a:pt x="5644" y="53164"/>
                  </a:lnTo>
                  <a:lnTo>
                    <a:pt x="0" y="74383"/>
                  </a:lnTo>
                  <a:lnTo>
                    <a:pt x="1391" y="95512"/>
                  </a:lnTo>
                  <a:lnTo>
                    <a:pt x="9029" y="113481"/>
                  </a:lnTo>
                  <a:lnTo>
                    <a:pt x="14341" y="121549"/>
                  </a:lnTo>
                  <a:lnTo>
                    <a:pt x="22561" y="126927"/>
                  </a:lnTo>
                  <a:lnTo>
                    <a:pt x="44174" y="132903"/>
                  </a:lnTo>
                  <a:lnTo>
                    <a:pt x="54148" y="132157"/>
                  </a:lnTo>
                  <a:lnTo>
                    <a:pt x="71470" y="125088"/>
                  </a:lnTo>
                  <a:lnTo>
                    <a:pt x="83849" y="111029"/>
                  </a:lnTo>
                  <a:lnTo>
                    <a:pt x="101327" y="73407"/>
                  </a:lnTo>
                  <a:lnTo>
                    <a:pt x="105119" y="70266"/>
                  </a:lnTo>
                  <a:lnTo>
                    <a:pt x="108816" y="71681"/>
                  </a:lnTo>
                  <a:lnTo>
                    <a:pt x="128746" y="93580"/>
                  </a:lnTo>
                  <a:lnTo>
                    <a:pt x="163618" y="112031"/>
                  </a:lnTo>
                  <a:lnTo>
                    <a:pt x="203949" y="127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58590" y="347778"/>
              <a:ext cx="115815" cy="126005"/>
            </a:xfrm>
            <a:custGeom>
              <a:avLst/>
              <a:gdLst/>
              <a:ahLst/>
              <a:cxnLst/>
              <a:rect l="0" t="0" r="0" b="0"/>
              <a:pathLst>
                <a:path w="115815" h="126005">
                  <a:moveTo>
                    <a:pt x="0" y="52304"/>
                  </a:moveTo>
                  <a:lnTo>
                    <a:pt x="5589" y="114397"/>
                  </a:lnTo>
                  <a:lnTo>
                    <a:pt x="6066" y="117096"/>
                  </a:lnTo>
                  <a:lnTo>
                    <a:pt x="1545" y="87806"/>
                  </a:lnTo>
                  <a:lnTo>
                    <a:pt x="5894" y="36960"/>
                  </a:lnTo>
                  <a:lnTo>
                    <a:pt x="17828" y="15849"/>
                  </a:lnTo>
                  <a:lnTo>
                    <a:pt x="25923" y="6944"/>
                  </a:lnTo>
                  <a:lnTo>
                    <a:pt x="34830" y="2177"/>
                  </a:lnTo>
                  <a:lnTo>
                    <a:pt x="54085" y="0"/>
                  </a:lnTo>
                  <a:lnTo>
                    <a:pt x="62962" y="4566"/>
                  </a:lnTo>
                  <a:lnTo>
                    <a:pt x="79066" y="22119"/>
                  </a:lnTo>
                  <a:lnTo>
                    <a:pt x="108034" y="84013"/>
                  </a:lnTo>
                  <a:lnTo>
                    <a:pt x="115814" y="1260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48103" y="345941"/>
              <a:ext cx="145162" cy="328492"/>
            </a:xfrm>
            <a:custGeom>
              <a:avLst/>
              <a:gdLst/>
              <a:ahLst/>
              <a:cxnLst/>
              <a:rect l="0" t="0" r="0" b="0"/>
              <a:pathLst>
                <a:path w="145162" h="328492">
                  <a:moveTo>
                    <a:pt x="115814" y="75198"/>
                  </a:moveTo>
                  <a:lnTo>
                    <a:pt x="106238" y="36681"/>
                  </a:lnTo>
                  <a:lnTo>
                    <a:pt x="95570" y="18695"/>
                  </a:lnTo>
                  <a:lnTo>
                    <a:pt x="76791" y="6022"/>
                  </a:lnTo>
                  <a:lnTo>
                    <a:pt x="65232" y="1005"/>
                  </a:lnTo>
                  <a:lnTo>
                    <a:pt x="54017" y="0"/>
                  </a:lnTo>
                  <a:lnTo>
                    <a:pt x="32197" y="5122"/>
                  </a:lnTo>
                  <a:lnTo>
                    <a:pt x="23804" y="12103"/>
                  </a:lnTo>
                  <a:lnTo>
                    <a:pt x="11359" y="32338"/>
                  </a:lnTo>
                  <a:lnTo>
                    <a:pt x="8168" y="56929"/>
                  </a:lnTo>
                  <a:lnTo>
                    <a:pt x="11820" y="81117"/>
                  </a:lnTo>
                  <a:lnTo>
                    <a:pt x="21241" y="99666"/>
                  </a:lnTo>
                  <a:lnTo>
                    <a:pt x="28199" y="103208"/>
                  </a:lnTo>
                  <a:lnTo>
                    <a:pt x="36347" y="103230"/>
                  </a:lnTo>
                  <a:lnTo>
                    <a:pt x="64582" y="92083"/>
                  </a:lnTo>
                  <a:lnTo>
                    <a:pt x="74640" y="86455"/>
                  </a:lnTo>
                  <a:lnTo>
                    <a:pt x="82516" y="87382"/>
                  </a:lnTo>
                  <a:lnTo>
                    <a:pt x="88935" y="92679"/>
                  </a:lnTo>
                  <a:lnTo>
                    <a:pt x="118773" y="148860"/>
                  </a:lnTo>
                  <a:lnTo>
                    <a:pt x="136069" y="210328"/>
                  </a:lnTo>
                  <a:lnTo>
                    <a:pt x="145161" y="267877"/>
                  </a:lnTo>
                  <a:lnTo>
                    <a:pt x="140166" y="289905"/>
                  </a:lnTo>
                  <a:lnTo>
                    <a:pt x="135558" y="299055"/>
                  </a:lnTo>
                  <a:lnTo>
                    <a:pt x="117960" y="315460"/>
                  </a:lnTo>
                  <a:lnTo>
                    <a:pt x="106716" y="323110"/>
                  </a:lnTo>
                  <a:lnTo>
                    <a:pt x="84864" y="328491"/>
                  </a:lnTo>
                  <a:lnTo>
                    <a:pt x="31061" y="322413"/>
                  </a:lnTo>
                  <a:lnTo>
                    <a:pt x="0" y="3173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08226" y="336911"/>
              <a:ext cx="113619" cy="145587"/>
            </a:xfrm>
            <a:custGeom>
              <a:avLst/>
              <a:gdLst/>
              <a:ahLst/>
              <a:cxnLst/>
              <a:rect l="0" t="0" r="0" b="0"/>
              <a:pathLst>
                <a:path w="113619" h="145587">
                  <a:moveTo>
                    <a:pt x="8333" y="10529"/>
                  </a:moveTo>
                  <a:lnTo>
                    <a:pt x="0" y="48007"/>
                  </a:lnTo>
                  <a:lnTo>
                    <a:pt x="1575" y="85974"/>
                  </a:lnTo>
                  <a:lnTo>
                    <a:pt x="7669" y="111911"/>
                  </a:lnTo>
                  <a:lnTo>
                    <a:pt x="18177" y="135136"/>
                  </a:lnTo>
                  <a:lnTo>
                    <a:pt x="25424" y="141564"/>
                  </a:lnTo>
                  <a:lnTo>
                    <a:pt x="33765" y="144679"/>
                  </a:lnTo>
                  <a:lnTo>
                    <a:pt x="42835" y="145586"/>
                  </a:lnTo>
                  <a:lnTo>
                    <a:pt x="59152" y="140354"/>
                  </a:lnTo>
                  <a:lnTo>
                    <a:pt x="66779" y="135684"/>
                  </a:lnTo>
                  <a:lnTo>
                    <a:pt x="78373" y="121135"/>
                  </a:lnTo>
                  <a:lnTo>
                    <a:pt x="102768" y="62714"/>
                  </a:lnTo>
                  <a:lnTo>
                    <a:pt x="110404" y="31450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06072" y="168455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7265"/>
                  </a:lnTo>
                  <a:lnTo>
                    <a:pt x="5590" y="112567"/>
                  </a:lnTo>
                  <a:lnTo>
                    <a:pt x="9553" y="172928"/>
                  </a:lnTo>
                  <a:lnTo>
                    <a:pt x="13456" y="231124"/>
                  </a:lnTo>
                  <a:lnTo>
                    <a:pt x="18805" y="267353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86622" y="313082"/>
              <a:ext cx="172135" cy="129115"/>
            </a:xfrm>
            <a:custGeom>
              <a:avLst/>
              <a:gdLst/>
              <a:ahLst/>
              <a:cxnLst/>
              <a:rect l="0" t="0" r="0" b="0"/>
              <a:pathLst>
                <a:path w="172135" h="129115">
                  <a:moveTo>
                    <a:pt x="77378" y="13301"/>
                  </a:moveTo>
                  <a:lnTo>
                    <a:pt x="66199" y="2123"/>
                  </a:lnTo>
                  <a:lnTo>
                    <a:pt x="58227" y="0"/>
                  </a:lnTo>
                  <a:lnTo>
                    <a:pt x="36891" y="760"/>
                  </a:lnTo>
                  <a:lnTo>
                    <a:pt x="28160" y="4940"/>
                  </a:lnTo>
                  <a:lnTo>
                    <a:pt x="15338" y="18944"/>
                  </a:lnTo>
                  <a:lnTo>
                    <a:pt x="1544" y="46558"/>
                  </a:lnTo>
                  <a:lnTo>
                    <a:pt x="0" y="66687"/>
                  </a:lnTo>
                  <a:lnTo>
                    <a:pt x="4383" y="87331"/>
                  </a:lnTo>
                  <a:lnTo>
                    <a:pt x="14130" y="108204"/>
                  </a:lnTo>
                  <a:lnTo>
                    <a:pt x="22344" y="114004"/>
                  </a:lnTo>
                  <a:lnTo>
                    <a:pt x="43950" y="117330"/>
                  </a:lnTo>
                  <a:lnTo>
                    <a:pt x="53922" y="114239"/>
                  </a:lnTo>
                  <a:lnTo>
                    <a:pt x="71243" y="101446"/>
                  </a:lnTo>
                  <a:lnTo>
                    <a:pt x="80501" y="80942"/>
                  </a:lnTo>
                  <a:lnTo>
                    <a:pt x="82969" y="68924"/>
                  </a:lnTo>
                  <a:lnTo>
                    <a:pt x="85785" y="64421"/>
                  </a:lnTo>
                  <a:lnTo>
                    <a:pt x="88831" y="64928"/>
                  </a:lnTo>
                  <a:lnTo>
                    <a:pt x="123617" y="98364"/>
                  </a:lnTo>
                  <a:lnTo>
                    <a:pt x="172134" y="129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90342" y="284269"/>
              <a:ext cx="105285" cy="154567"/>
            </a:xfrm>
            <a:custGeom>
              <a:avLst/>
              <a:gdLst/>
              <a:ahLst/>
              <a:cxnLst/>
              <a:rect l="0" t="0" r="0" b="0"/>
              <a:pathLst>
                <a:path w="105285" h="154567">
                  <a:moveTo>
                    <a:pt x="0" y="84228"/>
                  </a:moveTo>
                  <a:lnTo>
                    <a:pt x="34328" y="145101"/>
                  </a:lnTo>
                  <a:lnTo>
                    <a:pt x="40433" y="152886"/>
                  </a:lnTo>
                  <a:lnTo>
                    <a:pt x="43333" y="154566"/>
                  </a:lnTo>
                  <a:lnTo>
                    <a:pt x="44096" y="152177"/>
                  </a:lnTo>
                  <a:lnTo>
                    <a:pt x="27575" y="93804"/>
                  </a:lnTo>
                  <a:lnTo>
                    <a:pt x="17399" y="62889"/>
                  </a:lnTo>
                  <a:lnTo>
                    <a:pt x="17448" y="53624"/>
                  </a:lnTo>
                  <a:lnTo>
                    <a:pt x="23743" y="37091"/>
                  </a:lnTo>
                  <a:lnTo>
                    <a:pt x="40578" y="25064"/>
                  </a:lnTo>
                  <a:lnTo>
                    <a:pt x="95791" y="3471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00994" y="178984"/>
              <a:ext cx="9554" cy="273742"/>
            </a:xfrm>
            <a:custGeom>
              <a:avLst/>
              <a:gdLst/>
              <a:ahLst/>
              <a:cxnLst/>
              <a:rect l="0" t="0" r="0" b="0"/>
              <a:pathLst>
                <a:path w="9554" h="273742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553" y="174097"/>
                  </a:lnTo>
                  <a:lnTo>
                    <a:pt x="7216" y="23633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85181" y="117066"/>
              <a:ext cx="235555" cy="198789"/>
            </a:xfrm>
            <a:custGeom>
              <a:avLst/>
              <a:gdLst/>
              <a:ahLst/>
              <a:cxnLst/>
              <a:rect l="0" t="0" r="0" b="0"/>
              <a:pathLst>
                <a:path w="235555" h="198789">
                  <a:moveTo>
                    <a:pt x="0" y="51389"/>
                  </a:moveTo>
                  <a:lnTo>
                    <a:pt x="5589" y="34622"/>
                  </a:lnTo>
                  <a:lnTo>
                    <a:pt x="17692" y="20151"/>
                  </a:lnTo>
                  <a:lnTo>
                    <a:pt x="25832" y="13016"/>
                  </a:lnTo>
                  <a:lnTo>
                    <a:pt x="50476" y="5089"/>
                  </a:lnTo>
                  <a:lnTo>
                    <a:pt x="108367" y="0"/>
                  </a:lnTo>
                  <a:lnTo>
                    <a:pt x="145193" y="4707"/>
                  </a:lnTo>
                  <a:lnTo>
                    <a:pt x="178331" y="19100"/>
                  </a:lnTo>
                  <a:lnTo>
                    <a:pt x="204787" y="38183"/>
                  </a:lnTo>
                  <a:lnTo>
                    <a:pt x="221855" y="64244"/>
                  </a:lnTo>
                  <a:lnTo>
                    <a:pt x="234321" y="99782"/>
                  </a:lnTo>
                  <a:lnTo>
                    <a:pt x="235554" y="123200"/>
                  </a:lnTo>
                  <a:lnTo>
                    <a:pt x="231033" y="144137"/>
                  </a:lnTo>
                  <a:lnTo>
                    <a:pt x="221224" y="161241"/>
                  </a:lnTo>
                  <a:lnTo>
                    <a:pt x="205947" y="173522"/>
                  </a:lnTo>
                  <a:lnTo>
                    <a:pt x="147399" y="1987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37865" y="305326"/>
              <a:ext cx="63172" cy="144039"/>
            </a:xfrm>
            <a:custGeom>
              <a:avLst/>
              <a:gdLst/>
              <a:ahLst/>
              <a:cxnLst/>
              <a:rect l="0" t="0" r="0" b="0"/>
              <a:pathLst>
                <a:path w="63172" h="144039">
                  <a:moveTo>
                    <a:pt x="0" y="73699"/>
                  </a:moveTo>
                  <a:lnTo>
                    <a:pt x="34329" y="134572"/>
                  </a:lnTo>
                  <a:lnTo>
                    <a:pt x="40433" y="142357"/>
                  </a:lnTo>
                  <a:lnTo>
                    <a:pt x="43333" y="144038"/>
                  </a:lnTo>
                  <a:lnTo>
                    <a:pt x="44096" y="141649"/>
                  </a:lnTo>
                  <a:lnTo>
                    <a:pt x="40655" y="128466"/>
                  </a:lnTo>
                  <a:lnTo>
                    <a:pt x="18511" y="68621"/>
                  </a:lnTo>
                  <a:lnTo>
                    <a:pt x="17196" y="44536"/>
                  </a:lnTo>
                  <a:lnTo>
                    <a:pt x="18483" y="33200"/>
                  </a:lnTo>
                  <a:lnTo>
                    <a:pt x="22850" y="24473"/>
                  </a:lnTo>
                  <a:lnTo>
                    <a:pt x="37062" y="11657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16850" y="336911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27378" y="200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10630" y="289208"/>
              <a:ext cx="143493" cy="175321"/>
            </a:xfrm>
            <a:custGeom>
              <a:avLst/>
              <a:gdLst/>
              <a:ahLst/>
              <a:cxnLst/>
              <a:rect l="0" t="0" r="0" b="0"/>
              <a:pathLst>
                <a:path w="143493" h="175321">
                  <a:moveTo>
                    <a:pt x="85204" y="5589"/>
                  </a:moveTo>
                  <a:lnTo>
                    <a:pt x="68436" y="0"/>
                  </a:lnTo>
                  <a:lnTo>
                    <a:pt x="50845" y="376"/>
                  </a:lnTo>
                  <a:lnTo>
                    <a:pt x="32499" y="5612"/>
                  </a:lnTo>
                  <a:lnTo>
                    <a:pt x="16546" y="15738"/>
                  </a:lnTo>
                  <a:lnTo>
                    <a:pt x="4776" y="31157"/>
                  </a:lnTo>
                  <a:lnTo>
                    <a:pt x="0" y="40182"/>
                  </a:lnTo>
                  <a:lnTo>
                    <a:pt x="325" y="47368"/>
                  </a:lnTo>
                  <a:lnTo>
                    <a:pt x="4052" y="53329"/>
                  </a:lnTo>
                  <a:lnTo>
                    <a:pt x="17551" y="63072"/>
                  </a:lnTo>
                  <a:lnTo>
                    <a:pt x="46051" y="73964"/>
                  </a:lnTo>
                  <a:lnTo>
                    <a:pt x="93891" y="84476"/>
                  </a:lnTo>
                  <a:lnTo>
                    <a:pt x="114801" y="96802"/>
                  </a:lnTo>
                  <a:lnTo>
                    <a:pt x="131893" y="113979"/>
                  </a:lnTo>
                  <a:lnTo>
                    <a:pt x="141050" y="136431"/>
                  </a:lnTo>
                  <a:lnTo>
                    <a:pt x="143492" y="148969"/>
                  </a:lnTo>
                  <a:lnTo>
                    <a:pt x="141610" y="158498"/>
                  </a:lnTo>
                  <a:lnTo>
                    <a:pt x="136846" y="166020"/>
                  </a:lnTo>
                  <a:lnTo>
                    <a:pt x="130161" y="172205"/>
                  </a:lnTo>
                  <a:lnTo>
                    <a:pt x="122194" y="175158"/>
                  </a:lnTo>
                  <a:lnTo>
                    <a:pt x="103984" y="175320"/>
                  </a:lnTo>
                  <a:lnTo>
                    <a:pt x="64147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11647" y="335898"/>
              <a:ext cx="252685" cy="190527"/>
            </a:xfrm>
            <a:custGeom>
              <a:avLst/>
              <a:gdLst/>
              <a:ahLst/>
              <a:cxnLst/>
              <a:rect l="0" t="0" r="0" b="0"/>
              <a:pathLst>
                <a:path w="252685" h="190527">
                  <a:moveTo>
                    <a:pt x="0" y="22070"/>
                  </a:moveTo>
                  <a:lnTo>
                    <a:pt x="3120" y="71001"/>
                  </a:lnTo>
                  <a:lnTo>
                    <a:pt x="14655" y="124543"/>
                  </a:lnTo>
                  <a:lnTo>
                    <a:pt x="16789" y="126650"/>
                  </a:lnTo>
                  <a:lnTo>
                    <a:pt x="19160" y="113394"/>
                  </a:lnTo>
                  <a:lnTo>
                    <a:pt x="20683" y="64459"/>
                  </a:lnTo>
                  <a:lnTo>
                    <a:pt x="20891" y="33111"/>
                  </a:lnTo>
                  <a:lnTo>
                    <a:pt x="24456" y="21242"/>
                  </a:lnTo>
                  <a:lnTo>
                    <a:pt x="30342" y="12159"/>
                  </a:lnTo>
                  <a:lnTo>
                    <a:pt x="37776" y="4935"/>
                  </a:lnTo>
                  <a:lnTo>
                    <a:pt x="45071" y="3628"/>
                  </a:lnTo>
                  <a:lnTo>
                    <a:pt x="52274" y="6266"/>
                  </a:lnTo>
                  <a:lnTo>
                    <a:pt x="66517" y="19725"/>
                  </a:lnTo>
                  <a:lnTo>
                    <a:pt x="96165" y="74173"/>
                  </a:lnTo>
                  <a:lnTo>
                    <a:pt x="99205" y="76693"/>
                  </a:lnTo>
                  <a:lnTo>
                    <a:pt x="101232" y="73693"/>
                  </a:lnTo>
                  <a:lnTo>
                    <a:pt x="110074" y="40846"/>
                  </a:lnTo>
                  <a:lnTo>
                    <a:pt x="125292" y="16455"/>
                  </a:lnTo>
                  <a:lnTo>
                    <a:pt x="141083" y="4757"/>
                  </a:lnTo>
                  <a:lnTo>
                    <a:pt x="150208" y="0"/>
                  </a:lnTo>
                  <a:lnTo>
                    <a:pt x="159800" y="338"/>
                  </a:lnTo>
                  <a:lnTo>
                    <a:pt x="179817" y="10072"/>
                  </a:lnTo>
                  <a:lnTo>
                    <a:pt x="205228" y="35283"/>
                  </a:lnTo>
                  <a:lnTo>
                    <a:pt x="221986" y="70569"/>
                  </a:lnTo>
                  <a:lnTo>
                    <a:pt x="236958" y="131649"/>
                  </a:lnTo>
                  <a:lnTo>
                    <a:pt x="241786" y="171002"/>
                  </a:lnTo>
                  <a:lnTo>
                    <a:pt x="252684" y="1905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9512" y="536953"/>
              <a:ext cx="5432706" cy="94757"/>
            </a:xfrm>
            <a:custGeom>
              <a:avLst/>
              <a:gdLst/>
              <a:ahLst/>
              <a:cxnLst/>
              <a:rect l="0" t="0" r="0" b="0"/>
              <a:pathLst>
                <a:path w="5432706" h="94757">
                  <a:moveTo>
                    <a:pt x="5432705" y="21057"/>
                  </a:moveTo>
                  <a:lnTo>
                    <a:pt x="5395227" y="12724"/>
                  </a:lnTo>
                  <a:lnTo>
                    <a:pt x="5343804" y="10962"/>
                  </a:lnTo>
                  <a:lnTo>
                    <a:pt x="5288586" y="3378"/>
                  </a:lnTo>
                  <a:lnTo>
                    <a:pt x="5232619" y="667"/>
                  </a:lnTo>
                  <a:lnTo>
                    <a:pt x="5170914" y="132"/>
                  </a:lnTo>
                  <a:lnTo>
                    <a:pt x="5119741" y="39"/>
                  </a:lnTo>
                  <a:lnTo>
                    <a:pt x="5058453" y="8"/>
                  </a:lnTo>
                  <a:lnTo>
                    <a:pt x="5001287" y="1"/>
                  </a:lnTo>
                  <a:lnTo>
                    <a:pt x="4939345" y="0"/>
                  </a:lnTo>
                  <a:lnTo>
                    <a:pt x="4879190" y="1170"/>
                  </a:lnTo>
                  <a:lnTo>
                    <a:pt x="4822247" y="8333"/>
                  </a:lnTo>
                  <a:lnTo>
                    <a:pt x="4765939" y="10095"/>
                  </a:lnTo>
                  <a:lnTo>
                    <a:pt x="4708586" y="10443"/>
                  </a:lnTo>
                  <a:lnTo>
                    <a:pt x="4645265" y="10511"/>
                  </a:lnTo>
                  <a:lnTo>
                    <a:pt x="4598485" y="10523"/>
                  </a:lnTo>
                  <a:lnTo>
                    <a:pt x="4535866" y="10527"/>
                  </a:lnTo>
                  <a:lnTo>
                    <a:pt x="4487042" y="10528"/>
                  </a:lnTo>
                  <a:lnTo>
                    <a:pt x="4427718" y="4463"/>
                  </a:lnTo>
                  <a:lnTo>
                    <a:pt x="4364495" y="9499"/>
                  </a:lnTo>
                  <a:lnTo>
                    <a:pt x="4300999" y="10325"/>
                  </a:lnTo>
                  <a:lnTo>
                    <a:pt x="4250686" y="10468"/>
                  </a:lnTo>
                  <a:lnTo>
                    <a:pt x="4191170" y="10517"/>
                  </a:lnTo>
                  <a:lnTo>
                    <a:pt x="4128765" y="10526"/>
                  </a:lnTo>
                  <a:lnTo>
                    <a:pt x="4077471" y="10528"/>
                  </a:lnTo>
                  <a:lnTo>
                    <a:pt x="4025228" y="10528"/>
                  </a:lnTo>
                  <a:lnTo>
                    <a:pt x="3962409" y="10528"/>
                  </a:lnTo>
                  <a:lnTo>
                    <a:pt x="3912107" y="10528"/>
                  </a:lnTo>
                  <a:lnTo>
                    <a:pt x="3860158" y="10528"/>
                  </a:lnTo>
                  <a:lnTo>
                    <a:pt x="3807721" y="10528"/>
                  </a:lnTo>
                  <a:lnTo>
                    <a:pt x="3756309" y="10528"/>
                  </a:lnTo>
                  <a:lnTo>
                    <a:pt x="3696422" y="10528"/>
                  </a:lnTo>
                  <a:lnTo>
                    <a:pt x="3645122" y="16118"/>
                  </a:lnTo>
                  <a:lnTo>
                    <a:pt x="3591618" y="20081"/>
                  </a:lnTo>
                  <a:lnTo>
                    <a:pt x="3542930" y="20768"/>
                  </a:lnTo>
                  <a:lnTo>
                    <a:pt x="3491459" y="20971"/>
                  </a:lnTo>
                  <a:lnTo>
                    <a:pt x="3440333" y="22201"/>
                  </a:lnTo>
                  <a:lnTo>
                    <a:pt x="3377424" y="29385"/>
                  </a:lnTo>
                  <a:lnTo>
                    <a:pt x="3326347" y="30933"/>
                  </a:lnTo>
                  <a:lnTo>
                    <a:pt x="3271048" y="31392"/>
                  </a:lnTo>
                  <a:lnTo>
                    <a:pt x="3213329" y="31528"/>
                  </a:lnTo>
                  <a:lnTo>
                    <a:pt x="3159183" y="31568"/>
                  </a:lnTo>
                  <a:lnTo>
                    <a:pt x="3106095" y="31580"/>
                  </a:lnTo>
                  <a:lnTo>
                    <a:pt x="3053320" y="31584"/>
                  </a:lnTo>
                  <a:lnTo>
                    <a:pt x="2997519" y="34704"/>
                  </a:lnTo>
                  <a:lnTo>
                    <a:pt x="2939652" y="39918"/>
                  </a:lnTo>
                  <a:lnTo>
                    <a:pt x="2882341" y="41463"/>
                  </a:lnTo>
                  <a:lnTo>
                    <a:pt x="2827146" y="41921"/>
                  </a:lnTo>
                  <a:lnTo>
                    <a:pt x="2778036" y="42057"/>
                  </a:lnTo>
                  <a:lnTo>
                    <a:pt x="2726441" y="42097"/>
                  </a:lnTo>
                  <a:lnTo>
                    <a:pt x="2674108" y="45228"/>
                  </a:lnTo>
                  <a:lnTo>
                    <a:pt x="2621558" y="50446"/>
                  </a:lnTo>
                  <a:lnTo>
                    <a:pt x="2568943" y="51992"/>
                  </a:lnTo>
                  <a:lnTo>
                    <a:pt x="2516308" y="52450"/>
                  </a:lnTo>
                  <a:lnTo>
                    <a:pt x="2463668" y="52585"/>
                  </a:lnTo>
                  <a:lnTo>
                    <a:pt x="2411026" y="52625"/>
                  </a:lnTo>
                  <a:lnTo>
                    <a:pt x="2355264" y="52637"/>
                  </a:lnTo>
                  <a:lnTo>
                    <a:pt x="2297408" y="55760"/>
                  </a:lnTo>
                  <a:lnTo>
                    <a:pt x="2246341" y="60975"/>
                  </a:lnTo>
                  <a:lnTo>
                    <a:pt x="2195335" y="62520"/>
                  </a:lnTo>
                  <a:lnTo>
                    <a:pt x="2138887" y="62978"/>
                  </a:lnTo>
                  <a:lnTo>
                    <a:pt x="2085118" y="66233"/>
                  </a:lnTo>
                  <a:lnTo>
                    <a:pt x="2032141" y="71487"/>
                  </a:lnTo>
                  <a:lnTo>
                    <a:pt x="1979400" y="73044"/>
                  </a:lnTo>
                  <a:lnTo>
                    <a:pt x="1926728" y="73505"/>
                  </a:lnTo>
                  <a:lnTo>
                    <a:pt x="1874077" y="73642"/>
                  </a:lnTo>
                  <a:lnTo>
                    <a:pt x="1821432" y="73682"/>
                  </a:lnTo>
                  <a:lnTo>
                    <a:pt x="1768789" y="73694"/>
                  </a:lnTo>
                  <a:lnTo>
                    <a:pt x="1713026" y="73698"/>
                  </a:lnTo>
                  <a:lnTo>
                    <a:pt x="1658289" y="73699"/>
                  </a:lnTo>
                  <a:lnTo>
                    <a:pt x="1606196" y="73699"/>
                  </a:lnTo>
                  <a:lnTo>
                    <a:pt x="1549427" y="76819"/>
                  </a:lnTo>
                  <a:lnTo>
                    <a:pt x="1492442" y="82033"/>
                  </a:lnTo>
                  <a:lnTo>
                    <a:pt x="1434224" y="83577"/>
                  </a:lnTo>
                  <a:lnTo>
                    <a:pt x="1379929" y="84035"/>
                  </a:lnTo>
                  <a:lnTo>
                    <a:pt x="1320359" y="78601"/>
                  </a:lnTo>
                  <a:lnTo>
                    <a:pt x="1274572" y="75152"/>
                  </a:lnTo>
                  <a:lnTo>
                    <a:pt x="1218371" y="74130"/>
                  </a:lnTo>
                  <a:lnTo>
                    <a:pt x="1157266" y="73827"/>
                  </a:lnTo>
                  <a:lnTo>
                    <a:pt x="1095442" y="80960"/>
                  </a:lnTo>
                  <a:lnTo>
                    <a:pt x="1040514" y="83260"/>
                  </a:lnTo>
                  <a:lnTo>
                    <a:pt x="986674" y="83941"/>
                  </a:lnTo>
                  <a:lnTo>
                    <a:pt x="936016" y="82973"/>
                  </a:lnTo>
                  <a:lnTo>
                    <a:pt x="876914" y="75878"/>
                  </a:lnTo>
                  <a:lnTo>
                    <a:pt x="819007" y="74345"/>
                  </a:lnTo>
                  <a:lnTo>
                    <a:pt x="760515" y="73891"/>
                  </a:lnTo>
                  <a:lnTo>
                    <a:pt x="706140" y="73756"/>
                  </a:lnTo>
                  <a:lnTo>
                    <a:pt x="649864" y="76836"/>
                  </a:lnTo>
                  <a:lnTo>
                    <a:pt x="598095" y="78918"/>
                  </a:lnTo>
                  <a:lnTo>
                    <a:pt x="554290" y="78365"/>
                  </a:lnTo>
                  <a:lnTo>
                    <a:pt x="501146" y="82491"/>
                  </a:lnTo>
                  <a:lnTo>
                    <a:pt x="444066" y="83713"/>
                  </a:lnTo>
                  <a:lnTo>
                    <a:pt x="390109" y="84075"/>
                  </a:lnTo>
                  <a:lnTo>
                    <a:pt x="333957" y="87302"/>
                  </a:lnTo>
                  <a:lnTo>
                    <a:pt x="275985" y="92548"/>
                  </a:lnTo>
                  <a:lnTo>
                    <a:pt x="218644" y="94102"/>
                  </a:lnTo>
                  <a:lnTo>
                    <a:pt x="160320" y="94562"/>
                  </a:lnTo>
                  <a:lnTo>
                    <a:pt x="109114" y="94699"/>
                  </a:lnTo>
                  <a:lnTo>
                    <a:pt x="61186" y="9473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425566" y="1241836"/>
            <a:ext cx="4161711" cy="2091000"/>
            <a:chOff x="5425566" y="1241836"/>
            <a:chExt cx="4161711" cy="2091000"/>
          </a:xfrm>
        </p:grpSpPr>
        <p:cxnSp>
          <p:nvCxnSpPr>
            <p:cNvPr id="33" name="Straight Connector 32"/>
            <p:cNvCxnSpPr/>
            <p:nvPr/>
          </p:nvCxnSpPr>
          <p:spPr>
            <a:xfrm flipH="1">
              <a:off x="6001765" y="1459483"/>
              <a:ext cx="2189735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5425566" y="1433957"/>
              <a:ext cx="576199" cy="909193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5438394" y="2330323"/>
              <a:ext cx="2432938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V="1">
              <a:off x="7884159" y="1485138"/>
              <a:ext cx="358522" cy="793876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>
              <a:off x="7884159" y="2279014"/>
              <a:ext cx="38482" cy="40983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V="1">
              <a:off x="7960994" y="1984501"/>
              <a:ext cx="345695" cy="691516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H="1" flipV="1">
              <a:off x="8268334" y="1459483"/>
              <a:ext cx="38355" cy="499492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>
              <a:off x="5451094" y="2663189"/>
              <a:ext cx="2509900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flipV="1">
              <a:off x="5438394" y="2355850"/>
              <a:ext cx="0" cy="294513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6027420" y="1421130"/>
              <a:ext cx="0" cy="563371"/>
            </a:xfrm>
            <a:prstGeom prst="line">
              <a:avLst/>
            </a:prstGeom>
            <a:ln w="38100" cap="sq" cmpd="sng" algn="ctr">
              <a:solidFill>
                <a:srgbClr val="000000"/>
              </a:solidFill>
              <a:prstDash val="dot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flipH="1">
              <a:off x="6052946" y="1958975"/>
              <a:ext cx="2266570" cy="0"/>
            </a:xfrm>
            <a:prstGeom prst="line">
              <a:avLst/>
            </a:prstGeom>
            <a:ln w="38100" cap="sq" cmpd="sng" algn="ctr">
              <a:solidFill>
                <a:srgbClr val="000000"/>
              </a:solidFill>
              <a:prstDash val="dot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flipH="1">
              <a:off x="5476747" y="1920494"/>
              <a:ext cx="563499" cy="691514"/>
            </a:xfrm>
            <a:prstGeom prst="line">
              <a:avLst/>
            </a:prstGeom>
            <a:ln w="38100" cap="sq" cmpd="sng" algn="ctr">
              <a:solidFill>
                <a:srgbClr val="000000"/>
              </a:solidFill>
              <a:prstDash val="dot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Group 51"/>
            <p:cNvGrpSpPr/>
            <p:nvPr/>
          </p:nvGrpSpPr>
          <p:grpSpPr>
            <a:xfrm>
              <a:off x="5965133" y="2727252"/>
              <a:ext cx="1253152" cy="605584"/>
              <a:chOff x="5965133" y="2727252"/>
              <a:chExt cx="1253152" cy="605584"/>
            </a:xfrm>
          </p:grpSpPr>
          <p:sp>
            <p:nvSpPr>
              <p:cNvPr id="45" name="Freeform 44"/>
              <p:cNvSpPr/>
              <p:nvPr/>
            </p:nvSpPr>
            <p:spPr>
              <a:xfrm>
                <a:off x="5965133" y="2727252"/>
                <a:ext cx="21904" cy="384162"/>
              </a:xfrm>
              <a:custGeom>
                <a:avLst/>
                <a:gdLst/>
                <a:ahLst/>
                <a:cxnLst/>
                <a:rect l="0" t="0" r="0" b="0"/>
                <a:pathLst>
                  <a:path w="21904" h="384162">
                    <a:moveTo>
                      <a:pt x="11023" y="0"/>
                    </a:moveTo>
                    <a:lnTo>
                      <a:pt x="0" y="71294"/>
                    </a:lnTo>
                    <a:lnTo>
                      <a:pt x="7370" y="137183"/>
                    </a:lnTo>
                    <a:lnTo>
                      <a:pt x="14095" y="205003"/>
                    </a:lnTo>
                    <a:lnTo>
                      <a:pt x="21903" y="280003"/>
                    </a:lnTo>
                    <a:lnTo>
                      <a:pt x="14647" y="348831"/>
                    </a:lnTo>
                    <a:lnTo>
                      <a:pt x="11023" y="384161"/>
                    </a:lnTo>
                  </a:path>
                </a:pathLst>
              </a:custGeom>
              <a:ln w="4648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6082622" y="2896047"/>
                <a:ext cx="149647" cy="173317"/>
              </a:xfrm>
              <a:custGeom>
                <a:avLst/>
                <a:gdLst/>
                <a:ahLst/>
                <a:cxnLst/>
                <a:rect l="0" t="0" r="0" b="0"/>
                <a:pathLst>
                  <a:path w="149647" h="173317">
                    <a:moveTo>
                      <a:pt x="34398" y="74508"/>
                    </a:moveTo>
                    <a:lnTo>
                      <a:pt x="86322" y="70714"/>
                    </a:lnTo>
                    <a:lnTo>
                      <a:pt x="110119" y="62862"/>
                    </a:lnTo>
                    <a:lnTo>
                      <a:pt x="130182" y="49887"/>
                    </a:lnTo>
                    <a:lnTo>
                      <a:pt x="135247" y="39598"/>
                    </a:lnTo>
                    <a:lnTo>
                      <a:pt x="137081" y="12988"/>
                    </a:lnTo>
                    <a:lnTo>
                      <a:pt x="131309" y="5039"/>
                    </a:lnTo>
                    <a:lnTo>
                      <a:pt x="121770" y="1162"/>
                    </a:lnTo>
                    <a:lnTo>
                      <a:pt x="109720" y="0"/>
                    </a:lnTo>
                    <a:lnTo>
                      <a:pt x="84948" y="6297"/>
                    </a:lnTo>
                    <a:lnTo>
                      <a:pt x="34266" y="33527"/>
                    </a:lnTo>
                    <a:lnTo>
                      <a:pt x="16318" y="53449"/>
                    </a:lnTo>
                    <a:lnTo>
                      <a:pt x="5020" y="77954"/>
                    </a:lnTo>
                    <a:lnTo>
                      <a:pt x="0" y="107815"/>
                    </a:lnTo>
                    <a:lnTo>
                      <a:pt x="5356" y="132470"/>
                    </a:lnTo>
                    <a:lnTo>
                      <a:pt x="10768" y="143028"/>
                    </a:lnTo>
                    <a:lnTo>
                      <a:pt x="28165" y="158554"/>
                    </a:lnTo>
                    <a:lnTo>
                      <a:pt x="51547" y="168774"/>
                    </a:lnTo>
                    <a:lnTo>
                      <a:pt x="80910" y="173316"/>
                    </a:lnTo>
                    <a:lnTo>
                      <a:pt x="109137" y="167747"/>
                    </a:lnTo>
                    <a:lnTo>
                      <a:pt x="149646" y="151340"/>
                    </a:lnTo>
                  </a:path>
                </a:pathLst>
              </a:custGeom>
              <a:ln w="4648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6296295" y="2952413"/>
                <a:ext cx="217690" cy="124944"/>
              </a:xfrm>
              <a:custGeom>
                <a:avLst/>
                <a:gdLst/>
                <a:ahLst/>
                <a:cxnLst/>
                <a:rect l="0" t="0" r="0" b="0"/>
                <a:pathLst>
                  <a:path w="217690" h="124944">
                    <a:moveTo>
                      <a:pt x="0" y="18139"/>
                    </a:moveTo>
                    <a:lnTo>
                      <a:pt x="23265" y="95283"/>
                    </a:lnTo>
                    <a:lnTo>
                      <a:pt x="40250" y="124943"/>
                    </a:lnTo>
                    <a:lnTo>
                      <a:pt x="41061" y="123489"/>
                    </a:lnTo>
                    <a:lnTo>
                      <a:pt x="40180" y="118252"/>
                    </a:lnTo>
                    <a:lnTo>
                      <a:pt x="60361" y="42864"/>
                    </a:lnTo>
                    <a:lnTo>
                      <a:pt x="68563" y="17746"/>
                    </a:lnTo>
                    <a:lnTo>
                      <a:pt x="78433" y="9340"/>
                    </a:lnTo>
                    <a:lnTo>
                      <a:pt x="108370" y="0"/>
                    </a:lnTo>
                    <a:lnTo>
                      <a:pt x="151626" y="1540"/>
                    </a:lnTo>
                    <a:lnTo>
                      <a:pt x="174573" y="15030"/>
                    </a:lnTo>
                    <a:lnTo>
                      <a:pt x="192835" y="35254"/>
                    </a:lnTo>
                    <a:lnTo>
                      <a:pt x="205695" y="58471"/>
                    </a:lnTo>
                    <a:lnTo>
                      <a:pt x="217689" y="120582"/>
                    </a:lnTo>
                  </a:path>
                </a:pathLst>
              </a:custGeom>
              <a:ln w="4648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6552416" y="2943016"/>
                <a:ext cx="210691" cy="389820"/>
              </a:xfrm>
              <a:custGeom>
                <a:avLst/>
                <a:gdLst/>
                <a:ahLst/>
                <a:cxnLst/>
                <a:rect l="0" t="0" r="0" b="0"/>
                <a:pathLst>
                  <a:path w="210691" h="389820">
                    <a:moveTo>
                      <a:pt x="128062" y="78760"/>
                    </a:moveTo>
                    <a:lnTo>
                      <a:pt x="141659" y="65164"/>
                    </a:lnTo>
                    <a:lnTo>
                      <a:pt x="144241" y="55468"/>
                    </a:lnTo>
                    <a:lnTo>
                      <a:pt x="143315" y="29518"/>
                    </a:lnTo>
                    <a:lnTo>
                      <a:pt x="138230" y="18898"/>
                    </a:lnTo>
                    <a:lnTo>
                      <a:pt x="121198" y="3305"/>
                    </a:lnTo>
                    <a:lnTo>
                      <a:pt x="110680" y="0"/>
                    </a:lnTo>
                    <a:lnTo>
                      <a:pt x="87609" y="122"/>
                    </a:lnTo>
                    <a:lnTo>
                      <a:pt x="66921" y="12508"/>
                    </a:lnTo>
                    <a:lnTo>
                      <a:pt x="57420" y="21787"/>
                    </a:lnTo>
                    <a:lnTo>
                      <a:pt x="46864" y="47273"/>
                    </a:lnTo>
                    <a:lnTo>
                      <a:pt x="44048" y="62037"/>
                    </a:lnTo>
                    <a:lnTo>
                      <a:pt x="48510" y="86030"/>
                    </a:lnTo>
                    <a:lnTo>
                      <a:pt x="53683" y="96412"/>
                    </a:lnTo>
                    <a:lnTo>
                      <a:pt x="61402" y="101910"/>
                    </a:lnTo>
                    <a:lnTo>
                      <a:pt x="70814" y="104153"/>
                    </a:lnTo>
                    <a:lnTo>
                      <a:pt x="81360" y="104225"/>
                    </a:lnTo>
                    <a:lnTo>
                      <a:pt x="100666" y="96718"/>
                    </a:lnTo>
                    <a:lnTo>
                      <a:pt x="136247" y="68711"/>
                    </a:lnTo>
                    <a:lnTo>
                      <a:pt x="143479" y="67792"/>
                    </a:lnTo>
                    <a:lnTo>
                      <a:pt x="149723" y="71448"/>
                    </a:lnTo>
                    <a:lnTo>
                      <a:pt x="160456" y="86893"/>
                    </a:lnTo>
                    <a:lnTo>
                      <a:pt x="173075" y="121008"/>
                    </a:lnTo>
                    <a:lnTo>
                      <a:pt x="181853" y="182803"/>
                    </a:lnTo>
                    <a:lnTo>
                      <a:pt x="196868" y="249813"/>
                    </a:lnTo>
                    <a:lnTo>
                      <a:pt x="210690" y="307632"/>
                    </a:lnTo>
                    <a:lnTo>
                      <a:pt x="208420" y="334144"/>
                    </a:lnTo>
                    <a:lnTo>
                      <a:pt x="198875" y="356362"/>
                    </a:lnTo>
                    <a:lnTo>
                      <a:pt x="192345" y="366270"/>
                    </a:lnTo>
                    <a:lnTo>
                      <a:pt x="173706" y="381074"/>
                    </a:lnTo>
                    <a:lnTo>
                      <a:pt x="162760" y="387014"/>
                    </a:lnTo>
                    <a:lnTo>
                      <a:pt x="135419" y="389819"/>
                    </a:lnTo>
                    <a:lnTo>
                      <a:pt x="64694" y="386824"/>
                    </a:lnTo>
                    <a:lnTo>
                      <a:pt x="0" y="386088"/>
                    </a:lnTo>
                  </a:path>
                </a:pathLst>
              </a:custGeom>
              <a:ln w="4648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6885340" y="2791278"/>
                <a:ext cx="12805" cy="320134"/>
              </a:xfrm>
              <a:custGeom>
                <a:avLst/>
                <a:gdLst/>
                <a:ahLst/>
                <a:cxnLst/>
                <a:rect l="0" t="0" r="0" b="0"/>
                <a:pathLst>
                  <a:path w="12805" h="320134">
                    <a:moveTo>
                      <a:pt x="0" y="0"/>
                    </a:moveTo>
                    <a:lnTo>
                      <a:pt x="10134" y="45583"/>
                    </a:lnTo>
                    <a:lnTo>
                      <a:pt x="12276" y="114925"/>
                    </a:lnTo>
                    <a:lnTo>
                      <a:pt x="12647" y="176175"/>
                    </a:lnTo>
                    <a:lnTo>
                      <a:pt x="12773" y="250383"/>
                    </a:lnTo>
                    <a:lnTo>
                      <a:pt x="12804" y="320133"/>
                    </a:lnTo>
                  </a:path>
                </a:pathLst>
              </a:custGeom>
              <a:ln w="4648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6795704" y="2919331"/>
                <a:ext cx="204898" cy="12805"/>
              </a:xfrm>
              <a:custGeom>
                <a:avLst/>
                <a:gdLst/>
                <a:ahLst/>
                <a:cxnLst/>
                <a:rect l="0" t="0" r="0" b="0"/>
                <a:pathLst>
                  <a:path w="204898" h="12805">
                    <a:moveTo>
                      <a:pt x="204897" y="0"/>
                    </a:moveTo>
                    <a:lnTo>
                      <a:pt x="129372" y="6797"/>
                    </a:lnTo>
                    <a:lnTo>
                      <a:pt x="66872" y="11618"/>
                    </a:lnTo>
                    <a:lnTo>
                      <a:pt x="0" y="12804"/>
                    </a:lnTo>
                  </a:path>
                </a:pathLst>
              </a:custGeom>
              <a:ln w="4648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7026209" y="2740059"/>
                <a:ext cx="192076" cy="320134"/>
              </a:xfrm>
              <a:custGeom>
                <a:avLst/>
                <a:gdLst/>
                <a:ahLst/>
                <a:cxnLst/>
                <a:rect l="0" t="0" r="0" b="0"/>
                <a:pathLst>
                  <a:path w="192076" h="320134">
                    <a:moveTo>
                      <a:pt x="0" y="0"/>
                    </a:moveTo>
                    <a:lnTo>
                      <a:pt x="0" y="59513"/>
                    </a:lnTo>
                    <a:lnTo>
                      <a:pt x="0" y="131430"/>
                    </a:lnTo>
                    <a:lnTo>
                      <a:pt x="6798" y="190077"/>
                    </a:lnTo>
                    <a:lnTo>
                      <a:pt x="13041" y="263405"/>
                    </a:lnTo>
                    <a:lnTo>
                      <a:pt x="19075" y="298241"/>
                    </a:lnTo>
                    <a:lnTo>
                      <a:pt x="18408" y="306961"/>
                    </a:lnTo>
                    <a:lnTo>
                      <a:pt x="15117" y="309929"/>
                    </a:lnTo>
                    <a:lnTo>
                      <a:pt x="10078" y="309062"/>
                    </a:lnTo>
                    <a:lnTo>
                      <a:pt x="8142" y="304216"/>
                    </a:lnTo>
                    <a:lnTo>
                      <a:pt x="12214" y="277001"/>
                    </a:lnTo>
                    <a:lnTo>
                      <a:pt x="18708" y="254010"/>
                    </a:lnTo>
                    <a:lnTo>
                      <a:pt x="33925" y="233359"/>
                    </a:lnTo>
                    <a:lnTo>
                      <a:pt x="43958" y="223868"/>
                    </a:lnTo>
                    <a:lnTo>
                      <a:pt x="54916" y="218963"/>
                    </a:lnTo>
                    <a:lnTo>
                      <a:pt x="78473" y="217308"/>
                    </a:lnTo>
                    <a:lnTo>
                      <a:pt x="115731" y="231173"/>
                    </a:lnTo>
                    <a:lnTo>
                      <a:pt x="147006" y="253304"/>
                    </a:lnTo>
                    <a:lnTo>
                      <a:pt x="192075" y="320133"/>
                    </a:lnTo>
                  </a:path>
                </a:pathLst>
              </a:custGeom>
              <a:ln w="4648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53" name="Straight Connector 52"/>
            <p:cNvCxnSpPr/>
            <p:nvPr/>
          </p:nvCxnSpPr>
          <p:spPr>
            <a:xfrm flipH="1">
              <a:off x="5451094" y="2663189"/>
              <a:ext cx="2522727" cy="0"/>
            </a:xfrm>
            <a:prstGeom prst="line">
              <a:avLst/>
            </a:pr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flipV="1">
              <a:off x="7960994" y="1971801"/>
              <a:ext cx="358522" cy="704216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flipH="1" flipV="1">
              <a:off x="8268334" y="1446657"/>
              <a:ext cx="64009" cy="473837"/>
            </a:xfrm>
            <a:prstGeom prst="line">
              <a:avLst/>
            </a:pr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Group 63"/>
            <p:cNvGrpSpPr/>
            <p:nvPr/>
          </p:nvGrpSpPr>
          <p:grpSpPr>
            <a:xfrm>
              <a:off x="8434791" y="1241836"/>
              <a:ext cx="1152486" cy="537824"/>
              <a:chOff x="8434791" y="1241836"/>
              <a:chExt cx="1152486" cy="537824"/>
            </a:xfrm>
          </p:grpSpPr>
          <p:sp>
            <p:nvSpPr>
              <p:cNvPr id="56" name="Freeform 55"/>
              <p:cNvSpPr/>
              <p:nvPr/>
            </p:nvSpPr>
            <p:spPr>
              <a:xfrm>
                <a:off x="8434791" y="1459526"/>
                <a:ext cx="243295" cy="307328"/>
              </a:xfrm>
              <a:custGeom>
                <a:avLst/>
                <a:gdLst/>
                <a:ahLst/>
                <a:cxnLst/>
                <a:rect l="0" t="0" r="0" b="0"/>
                <a:pathLst>
                  <a:path w="243295" h="307328">
                    <a:moveTo>
                      <a:pt x="0" y="0"/>
                    </a:moveTo>
                    <a:lnTo>
                      <a:pt x="2845" y="48270"/>
                    </a:lnTo>
                    <a:lnTo>
                      <a:pt x="28848" y="121657"/>
                    </a:lnTo>
                    <a:lnTo>
                      <a:pt x="51084" y="191237"/>
                    </a:lnTo>
                    <a:lnTo>
                      <a:pt x="71120" y="257418"/>
                    </a:lnTo>
                    <a:lnTo>
                      <a:pt x="75138" y="291907"/>
                    </a:lnTo>
                    <a:lnTo>
                      <a:pt x="79526" y="220716"/>
                    </a:lnTo>
                    <a:lnTo>
                      <a:pt x="90359" y="193424"/>
                    </a:lnTo>
                    <a:lnTo>
                      <a:pt x="100077" y="184439"/>
                    </a:lnTo>
                    <a:lnTo>
                      <a:pt x="126051" y="174456"/>
                    </a:lnTo>
                    <a:lnTo>
                      <a:pt x="152771" y="177607"/>
                    </a:lnTo>
                    <a:lnTo>
                      <a:pt x="177451" y="188493"/>
                    </a:lnTo>
                    <a:lnTo>
                      <a:pt x="225419" y="226879"/>
                    </a:lnTo>
                    <a:lnTo>
                      <a:pt x="235350" y="251179"/>
                    </a:lnTo>
                    <a:lnTo>
                      <a:pt x="243294" y="307327"/>
                    </a:lnTo>
                  </a:path>
                </a:pathLst>
              </a:custGeom>
              <a:ln w="46482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8707471" y="1516335"/>
                <a:ext cx="111471" cy="199297"/>
              </a:xfrm>
              <a:custGeom>
                <a:avLst/>
                <a:gdLst/>
                <a:ahLst/>
                <a:cxnLst/>
                <a:rect l="0" t="0" r="0" b="0"/>
                <a:pathLst>
                  <a:path w="111471" h="199297">
                    <a:moveTo>
                      <a:pt x="21836" y="148075"/>
                    </a:moveTo>
                    <a:lnTo>
                      <a:pt x="82036" y="75595"/>
                    </a:lnTo>
                    <a:lnTo>
                      <a:pt x="100535" y="43128"/>
                    </a:lnTo>
                    <a:lnTo>
                      <a:pt x="101335" y="32580"/>
                    </a:lnTo>
                    <a:lnTo>
                      <a:pt x="94635" y="13272"/>
                    </a:lnTo>
                    <a:lnTo>
                      <a:pt x="86018" y="6985"/>
                    </a:lnTo>
                    <a:lnTo>
                      <a:pt x="61269" y="0"/>
                    </a:lnTo>
                    <a:lnTo>
                      <a:pt x="49547" y="982"/>
                    </a:lnTo>
                    <a:lnTo>
                      <a:pt x="28936" y="9663"/>
                    </a:lnTo>
                    <a:lnTo>
                      <a:pt x="14084" y="26800"/>
                    </a:lnTo>
                    <a:lnTo>
                      <a:pt x="4163" y="50068"/>
                    </a:lnTo>
                    <a:lnTo>
                      <a:pt x="0" y="93741"/>
                    </a:lnTo>
                    <a:lnTo>
                      <a:pt x="8569" y="134347"/>
                    </a:lnTo>
                    <a:lnTo>
                      <a:pt x="21156" y="160470"/>
                    </a:lnTo>
                    <a:lnTo>
                      <a:pt x="40030" y="178720"/>
                    </a:lnTo>
                    <a:lnTo>
                      <a:pt x="62646" y="190151"/>
                    </a:lnTo>
                    <a:lnTo>
                      <a:pt x="111470" y="199296"/>
                    </a:lnTo>
                  </a:path>
                </a:pathLst>
              </a:custGeom>
              <a:ln w="46482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8947005" y="1587578"/>
                <a:ext cx="64021" cy="89638"/>
              </a:xfrm>
              <a:custGeom>
                <a:avLst/>
                <a:gdLst/>
                <a:ahLst/>
                <a:cxnLst/>
                <a:rect l="0" t="0" r="0" b="0"/>
                <a:pathLst>
                  <a:path w="64021" h="89638">
                    <a:moveTo>
                      <a:pt x="0" y="0"/>
                    </a:moveTo>
                    <a:lnTo>
                      <a:pt x="17721" y="51924"/>
                    </a:lnTo>
                    <a:lnTo>
                      <a:pt x="24618" y="64495"/>
                    </a:lnTo>
                    <a:lnTo>
                      <a:pt x="39869" y="78463"/>
                    </a:lnTo>
                    <a:lnTo>
                      <a:pt x="64020" y="89637"/>
                    </a:lnTo>
                  </a:path>
                </a:pathLst>
              </a:custGeom>
              <a:ln w="46482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8882984" y="140830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46482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9045042" y="1489026"/>
                <a:ext cx="178472" cy="290634"/>
              </a:xfrm>
              <a:custGeom>
                <a:avLst/>
                <a:gdLst/>
                <a:ahLst/>
                <a:cxnLst/>
                <a:rect l="0" t="0" r="0" b="0"/>
                <a:pathLst>
                  <a:path w="178472" h="290634">
                    <a:moveTo>
                      <a:pt x="106852" y="60137"/>
                    </a:moveTo>
                    <a:lnTo>
                      <a:pt x="106852" y="32946"/>
                    </a:lnTo>
                    <a:lnTo>
                      <a:pt x="102583" y="23513"/>
                    </a:lnTo>
                    <a:lnTo>
                      <a:pt x="86457" y="9238"/>
                    </a:lnTo>
                    <a:lnTo>
                      <a:pt x="61266" y="1945"/>
                    </a:lnTo>
                    <a:lnTo>
                      <a:pt x="46581" y="0"/>
                    </a:lnTo>
                    <a:lnTo>
                      <a:pt x="35368" y="4395"/>
                    </a:lnTo>
                    <a:lnTo>
                      <a:pt x="26470" y="13016"/>
                    </a:lnTo>
                    <a:lnTo>
                      <a:pt x="1965" y="60947"/>
                    </a:lnTo>
                    <a:lnTo>
                      <a:pt x="0" y="86108"/>
                    </a:lnTo>
                    <a:lnTo>
                      <a:pt x="1468" y="98793"/>
                    </a:lnTo>
                    <a:lnTo>
                      <a:pt x="6716" y="108673"/>
                    </a:lnTo>
                    <a:lnTo>
                      <a:pt x="23929" y="123444"/>
                    </a:lnTo>
                    <a:lnTo>
                      <a:pt x="33072" y="125107"/>
                    </a:lnTo>
                    <a:lnTo>
                      <a:pt x="42014" y="123370"/>
                    </a:lnTo>
                    <a:lnTo>
                      <a:pt x="68194" y="107329"/>
                    </a:lnTo>
                    <a:lnTo>
                      <a:pt x="76812" y="100135"/>
                    </a:lnTo>
                    <a:lnTo>
                      <a:pt x="86824" y="98185"/>
                    </a:lnTo>
                    <a:lnTo>
                      <a:pt x="109334" y="103606"/>
                    </a:lnTo>
                    <a:lnTo>
                      <a:pt x="129772" y="119296"/>
                    </a:lnTo>
                    <a:lnTo>
                      <a:pt x="166081" y="157350"/>
                    </a:lnTo>
                    <a:lnTo>
                      <a:pt x="175862" y="182546"/>
                    </a:lnTo>
                    <a:lnTo>
                      <a:pt x="178471" y="197233"/>
                    </a:lnTo>
                    <a:lnTo>
                      <a:pt x="173780" y="224934"/>
                    </a:lnTo>
                    <a:lnTo>
                      <a:pt x="168546" y="238297"/>
                    </a:lnTo>
                    <a:lnTo>
                      <a:pt x="151345" y="256938"/>
                    </a:lnTo>
                    <a:lnTo>
                      <a:pt x="105522" y="280499"/>
                    </a:lnTo>
                    <a:lnTo>
                      <a:pt x="40100" y="289299"/>
                    </a:lnTo>
                    <a:lnTo>
                      <a:pt x="17211" y="290633"/>
                    </a:lnTo>
                  </a:path>
                </a:pathLst>
              </a:custGeom>
              <a:ln w="46482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9203108" y="1254643"/>
                <a:ext cx="256101" cy="294522"/>
              </a:xfrm>
              <a:custGeom>
                <a:avLst/>
                <a:gdLst/>
                <a:ahLst/>
                <a:cxnLst/>
                <a:rect l="0" t="0" r="0" b="0"/>
                <a:pathLst>
                  <a:path w="256101" h="294522">
                    <a:moveTo>
                      <a:pt x="0" y="0"/>
                    </a:moveTo>
                    <a:lnTo>
                      <a:pt x="17823" y="64494"/>
                    </a:lnTo>
                    <a:lnTo>
                      <a:pt x="44519" y="134363"/>
                    </a:lnTo>
                    <a:lnTo>
                      <a:pt x="73398" y="204444"/>
                    </a:lnTo>
                    <a:lnTo>
                      <a:pt x="93226" y="266294"/>
                    </a:lnTo>
                    <a:lnTo>
                      <a:pt x="96297" y="270012"/>
                    </a:lnTo>
                    <a:lnTo>
                      <a:pt x="98345" y="266799"/>
                    </a:lnTo>
                    <a:lnTo>
                      <a:pt x="103466" y="249475"/>
                    </a:lnTo>
                    <a:lnTo>
                      <a:pt x="115227" y="227548"/>
                    </a:lnTo>
                    <a:lnTo>
                      <a:pt x="125193" y="221416"/>
                    </a:lnTo>
                    <a:lnTo>
                      <a:pt x="151441" y="218397"/>
                    </a:lnTo>
                    <a:lnTo>
                      <a:pt x="174490" y="225592"/>
                    </a:lnTo>
                    <a:lnTo>
                      <a:pt x="221324" y="261414"/>
                    </a:lnTo>
                    <a:lnTo>
                      <a:pt x="256100" y="294521"/>
                    </a:lnTo>
                  </a:path>
                </a:pathLst>
              </a:custGeom>
              <a:ln w="46482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9484824" y="1241836"/>
                <a:ext cx="64022" cy="243301"/>
              </a:xfrm>
              <a:custGeom>
                <a:avLst/>
                <a:gdLst/>
                <a:ahLst/>
                <a:cxnLst/>
                <a:rect l="0" t="0" r="0" b="0"/>
                <a:pathLst>
                  <a:path w="64022" h="243301">
                    <a:moveTo>
                      <a:pt x="0" y="0"/>
                    </a:moveTo>
                    <a:lnTo>
                      <a:pt x="21840" y="77171"/>
                    </a:lnTo>
                    <a:lnTo>
                      <a:pt x="38511" y="151623"/>
                    </a:lnTo>
                    <a:lnTo>
                      <a:pt x="58343" y="224272"/>
                    </a:lnTo>
                    <a:lnTo>
                      <a:pt x="64021" y="243300"/>
                    </a:lnTo>
                  </a:path>
                </a:pathLst>
              </a:custGeom>
              <a:ln w="46482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9395202" y="1305862"/>
                <a:ext cx="192075" cy="51221"/>
              </a:xfrm>
              <a:custGeom>
                <a:avLst/>
                <a:gdLst/>
                <a:ahLst/>
                <a:cxnLst/>
                <a:rect l="0" t="0" r="0" b="0"/>
                <a:pathLst>
                  <a:path w="192075" h="51221">
                    <a:moveTo>
                      <a:pt x="192074" y="0"/>
                    </a:moveTo>
                    <a:lnTo>
                      <a:pt x="125010" y="17823"/>
                    </a:lnTo>
                    <a:lnTo>
                      <a:pt x="57154" y="34295"/>
                    </a:lnTo>
                    <a:lnTo>
                      <a:pt x="0" y="51220"/>
                    </a:lnTo>
                  </a:path>
                </a:pathLst>
              </a:custGeom>
              <a:ln w="46482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2" name="Group 71"/>
            <p:cNvGrpSpPr/>
            <p:nvPr/>
          </p:nvGrpSpPr>
          <p:grpSpPr>
            <a:xfrm>
              <a:off x="8221105" y="2099791"/>
              <a:ext cx="1263721" cy="397904"/>
              <a:chOff x="8221105" y="2099791"/>
              <a:chExt cx="1263721" cy="397904"/>
            </a:xfrm>
          </p:grpSpPr>
          <p:sp>
            <p:nvSpPr>
              <p:cNvPr id="65" name="Freeform 64"/>
              <p:cNvSpPr/>
              <p:nvPr/>
            </p:nvSpPr>
            <p:spPr>
              <a:xfrm>
                <a:off x="8221105" y="2304677"/>
                <a:ext cx="291712" cy="193018"/>
              </a:xfrm>
              <a:custGeom>
                <a:avLst/>
                <a:gdLst/>
                <a:ahLst/>
                <a:cxnLst/>
                <a:rect l="0" t="0" r="0" b="0"/>
                <a:pathLst>
                  <a:path w="291712" h="193018">
                    <a:moveTo>
                      <a:pt x="8799" y="0"/>
                    </a:moveTo>
                    <a:lnTo>
                      <a:pt x="0" y="33515"/>
                    </a:lnTo>
                    <a:lnTo>
                      <a:pt x="579" y="101894"/>
                    </a:lnTo>
                    <a:lnTo>
                      <a:pt x="7991" y="134922"/>
                    </a:lnTo>
                    <a:lnTo>
                      <a:pt x="20771" y="163829"/>
                    </a:lnTo>
                    <a:lnTo>
                      <a:pt x="31009" y="173245"/>
                    </a:lnTo>
                    <a:lnTo>
                      <a:pt x="57560" y="183707"/>
                    </a:lnTo>
                    <a:lnTo>
                      <a:pt x="69764" y="183651"/>
                    </a:lnTo>
                    <a:lnTo>
                      <a:pt x="90909" y="176001"/>
                    </a:lnTo>
                    <a:lnTo>
                      <a:pt x="118813" y="155696"/>
                    </a:lnTo>
                    <a:lnTo>
                      <a:pt x="138305" y="124860"/>
                    </a:lnTo>
                    <a:lnTo>
                      <a:pt x="143513" y="123078"/>
                    </a:lnTo>
                    <a:lnTo>
                      <a:pt x="148406" y="127581"/>
                    </a:lnTo>
                    <a:lnTo>
                      <a:pt x="173282" y="162105"/>
                    </a:lnTo>
                    <a:lnTo>
                      <a:pt x="197286" y="187781"/>
                    </a:lnTo>
                    <a:lnTo>
                      <a:pt x="207020" y="192058"/>
                    </a:lnTo>
                    <a:lnTo>
                      <a:pt x="229219" y="193017"/>
                    </a:lnTo>
                    <a:lnTo>
                      <a:pt x="239691" y="188435"/>
                    </a:lnTo>
                    <a:lnTo>
                      <a:pt x="258916" y="171962"/>
                    </a:lnTo>
                    <a:lnTo>
                      <a:pt x="285736" y="131892"/>
                    </a:lnTo>
                    <a:lnTo>
                      <a:pt x="291711" y="100354"/>
                    </a:lnTo>
                    <a:lnTo>
                      <a:pt x="290514" y="38416"/>
                    </a:lnTo>
                  </a:path>
                </a:pathLst>
              </a:custGeom>
              <a:ln w="4648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8639673" y="2355897"/>
                <a:ext cx="25602" cy="128054"/>
              </a:xfrm>
              <a:custGeom>
                <a:avLst/>
                <a:gdLst/>
                <a:ahLst/>
                <a:cxnLst/>
                <a:rect l="0" t="0" r="0" b="0"/>
                <a:pathLst>
                  <a:path w="25602" h="128054">
                    <a:moveTo>
                      <a:pt x="0" y="0"/>
                    </a:moveTo>
                    <a:lnTo>
                      <a:pt x="6796" y="75520"/>
                    </a:lnTo>
                    <a:lnTo>
                      <a:pt x="25601" y="128053"/>
                    </a:lnTo>
                  </a:path>
                </a:pathLst>
              </a:custGeom>
              <a:ln w="4648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8652479" y="2240650"/>
                <a:ext cx="12803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803" h="1">
                    <a:moveTo>
                      <a:pt x="12802" y="0"/>
                    </a:moveTo>
                    <a:lnTo>
                      <a:pt x="0" y="0"/>
                    </a:lnTo>
                  </a:path>
                </a:pathLst>
              </a:custGeom>
              <a:ln w="4648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8789823" y="2109837"/>
                <a:ext cx="155336" cy="386380"/>
              </a:xfrm>
              <a:custGeom>
                <a:avLst/>
                <a:gdLst/>
                <a:ahLst/>
                <a:cxnLst/>
                <a:rect l="0" t="0" r="0" b="0"/>
                <a:pathLst>
                  <a:path w="155336" h="386380">
                    <a:moveTo>
                      <a:pt x="80354" y="297277"/>
                    </a:moveTo>
                    <a:lnTo>
                      <a:pt x="87153" y="276883"/>
                    </a:lnTo>
                    <a:lnTo>
                      <a:pt x="86696" y="255488"/>
                    </a:lnTo>
                    <a:lnTo>
                      <a:pt x="84582" y="243807"/>
                    </a:lnTo>
                    <a:lnTo>
                      <a:pt x="77483" y="237443"/>
                    </a:lnTo>
                    <a:lnTo>
                      <a:pt x="67057" y="234622"/>
                    </a:lnTo>
                    <a:lnTo>
                      <a:pt x="54417" y="234165"/>
                    </a:lnTo>
                    <a:lnTo>
                      <a:pt x="32782" y="241245"/>
                    </a:lnTo>
                    <a:lnTo>
                      <a:pt x="23029" y="247117"/>
                    </a:lnTo>
                    <a:lnTo>
                      <a:pt x="8398" y="272612"/>
                    </a:lnTo>
                    <a:lnTo>
                      <a:pt x="0" y="306234"/>
                    </a:lnTo>
                    <a:lnTo>
                      <a:pt x="1010" y="340147"/>
                    </a:lnTo>
                    <a:lnTo>
                      <a:pt x="9994" y="366602"/>
                    </a:lnTo>
                    <a:lnTo>
                      <a:pt x="16375" y="377641"/>
                    </a:lnTo>
                    <a:lnTo>
                      <a:pt x="26320" y="383577"/>
                    </a:lnTo>
                    <a:lnTo>
                      <a:pt x="52545" y="386379"/>
                    </a:lnTo>
                    <a:lnTo>
                      <a:pt x="75583" y="379087"/>
                    </a:lnTo>
                    <a:lnTo>
                      <a:pt x="85711" y="373159"/>
                    </a:lnTo>
                    <a:lnTo>
                      <a:pt x="113559" y="337624"/>
                    </a:lnTo>
                    <a:lnTo>
                      <a:pt x="138239" y="273207"/>
                    </a:lnTo>
                    <a:lnTo>
                      <a:pt x="150940" y="214104"/>
                    </a:lnTo>
                    <a:lnTo>
                      <a:pt x="155335" y="152960"/>
                    </a:lnTo>
                    <a:lnTo>
                      <a:pt x="153025" y="80591"/>
                    </a:lnTo>
                    <a:lnTo>
                      <a:pt x="139290" y="11492"/>
                    </a:lnTo>
                    <a:lnTo>
                      <a:pt x="133872" y="2889"/>
                    </a:lnTo>
                    <a:lnTo>
                      <a:pt x="127415" y="0"/>
                    </a:lnTo>
                    <a:lnTo>
                      <a:pt x="120265" y="919"/>
                    </a:lnTo>
                    <a:lnTo>
                      <a:pt x="115499" y="8645"/>
                    </a:lnTo>
                    <a:lnTo>
                      <a:pt x="107848" y="72162"/>
                    </a:lnTo>
                    <a:lnTo>
                      <a:pt x="106337" y="146416"/>
                    </a:lnTo>
                    <a:lnTo>
                      <a:pt x="116262" y="223265"/>
                    </a:lnTo>
                    <a:lnTo>
                      <a:pt x="128128" y="286293"/>
                    </a:lnTo>
                    <a:lnTo>
                      <a:pt x="141408" y="361761"/>
                    </a:lnTo>
                    <a:lnTo>
                      <a:pt x="144380" y="374108"/>
                    </a:lnTo>
                  </a:path>
                </a:pathLst>
              </a:custGeom>
              <a:ln w="4648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9127083" y="2202231"/>
                <a:ext cx="12012" cy="256105"/>
              </a:xfrm>
              <a:custGeom>
                <a:avLst/>
                <a:gdLst/>
                <a:ahLst/>
                <a:cxnLst/>
                <a:rect l="0" t="0" r="0" b="0"/>
                <a:pathLst>
                  <a:path w="12012" h="256105">
                    <a:moveTo>
                      <a:pt x="12011" y="0"/>
                    </a:moveTo>
                    <a:lnTo>
                      <a:pt x="3213" y="33514"/>
                    </a:lnTo>
                    <a:lnTo>
                      <a:pt x="0" y="101895"/>
                    </a:lnTo>
                    <a:lnTo>
                      <a:pt x="6161" y="170628"/>
                    </a:lnTo>
                    <a:lnTo>
                      <a:pt x="11242" y="240913"/>
                    </a:lnTo>
                    <a:lnTo>
                      <a:pt x="12011" y="256104"/>
                    </a:lnTo>
                  </a:path>
                </a:pathLst>
              </a:custGeom>
              <a:ln w="4648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8972620" y="2291870"/>
                <a:ext cx="243291" cy="25615"/>
              </a:xfrm>
              <a:custGeom>
                <a:avLst/>
                <a:gdLst/>
                <a:ahLst/>
                <a:cxnLst/>
                <a:rect l="0" t="0" r="0" b="0"/>
                <a:pathLst>
                  <a:path w="243291" h="25615">
                    <a:moveTo>
                      <a:pt x="243290" y="0"/>
                    </a:moveTo>
                    <a:lnTo>
                      <a:pt x="197709" y="10137"/>
                    </a:lnTo>
                    <a:lnTo>
                      <a:pt x="135168" y="19078"/>
                    </a:lnTo>
                    <a:lnTo>
                      <a:pt x="60634" y="24323"/>
                    </a:lnTo>
                    <a:lnTo>
                      <a:pt x="0" y="25614"/>
                    </a:lnTo>
                  </a:path>
                </a:pathLst>
              </a:custGeom>
              <a:ln w="4648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9256119" y="2099791"/>
                <a:ext cx="228707" cy="320134"/>
              </a:xfrm>
              <a:custGeom>
                <a:avLst/>
                <a:gdLst/>
                <a:ahLst/>
                <a:cxnLst/>
                <a:rect l="0" t="0" r="0" b="0"/>
                <a:pathLst>
                  <a:path w="228707" h="320134">
                    <a:moveTo>
                      <a:pt x="11024" y="0"/>
                    </a:moveTo>
                    <a:lnTo>
                      <a:pt x="0" y="71293"/>
                    </a:lnTo>
                    <a:lnTo>
                      <a:pt x="7372" y="147405"/>
                    </a:lnTo>
                    <a:lnTo>
                      <a:pt x="9942" y="209829"/>
                    </a:lnTo>
                    <a:lnTo>
                      <a:pt x="12126" y="270535"/>
                    </a:lnTo>
                    <a:lnTo>
                      <a:pt x="17680" y="302358"/>
                    </a:lnTo>
                    <a:lnTo>
                      <a:pt x="21153" y="306860"/>
                    </a:lnTo>
                    <a:lnTo>
                      <a:pt x="24890" y="304170"/>
                    </a:lnTo>
                    <a:lnTo>
                      <a:pt x="60567" y="236360"/>
                    </a:lnTo>
                    <a:lnTo>
                      <a:pt x="91150" y="209626"/>
                    </a:lnTo>
                    <a:lnTo>
                      <a:pt x="102857" y="205200"/>
                    </a:lnTo>
                    <a:lnTo>
                      <a:pt x="127245" y="204077"/>
                    </a:lnTo>
                    <a:lnTo>
                      <a:pt x="164972" y="211444"/>
                    </a:lnTo>
                    <a:lnTo>
                      <a:pt x="186627" y="226297"/>
                    </a:lnTo>
                    <a:lnTo>
                      <a:pt x="196386" y="236233"/>
                    </a:lnTo>
                    <a:lnTo>
                      <a:pt x="207228" y="262450"/>
                    </a:lnTo>
                    <a:lnTo>
                      <a:pt x="217126" y="297825"/>
                    </a:lnTo>
                    <a:lnTo>
                      <a:pt x="228706" y="320133"/>
                    </a:lnTo>
                  </a:path>
                </a:pathLst>
              </a:custGeom>
              <a:ln w="4648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0" name="Group 79"/>
          <p:cNvGrpSpPr/>
          <p:nvPr/>
        </p:nvGrpSpPr>
        <p:grpSpPr>
          <a:xfrm>
            <a:off x="473782" y="1189720"/>
            <a:ext cx="2084644" cy="625990"/>
            <a:chOff x="473782" y="1189720"/>
            <a:chExt cx="2084644" cy="625990"/>
          </a:xfrm>
        </p:grpSpPr>
        <p:sp>
          <p:nvSpPr>
            <p:cNvPr id="74" name="Freeform 73"/>
            <p:cNvSpPr/>
            <p:nvPr/>
          </p:nvSpPr>
          <p:spPr>
            <a:xfrm>
              <a:off x="473782" y="1273948"/>
              <a:ext cx="294799" cy="541762"/>
            </a:xfrm>
            <a:custGeom>
              <a:avLst/>
              <a:gdLst/>
              <a:ahLst/>
              <a:cxnLst/>
              <a:rect l="0" t="0" r="0" b="0"/>
              <a:pathLst>
                <a:path w="294799" h="541762">
                  <a:moveTo>
                    <a:pt x="0" y="10528"/>
                  </a:moveTo>
                  <a:lnTo>
                    <a:pt x="2340" y="52556"/>
                  </a:lnTo>
                  <a:lnTo>
                    <a:pt x="19786" y="110943"/>
                  </a:lnTo>
                  <a:lnTo>
                    <a:pt x="38437" y="167814"/>
                  </a:lnTo>
                  <a:lnTo>
                    <a:pt x="61719" y="221014"/>
                  </a:lnTo>
                  <a:lnTo>
                    <a:pt x="79738" y="271601"/>
                  </a:lnTo>
                  <a:lnTo>
                    <a:pt x="98137" y="335012"/>
                  </a:lnTo>
                  <a:lnTo>
                    <a:pt x="115796" y="389304"/>
                  </a:lnTo>
                  <a:lnTo>
                    <a:pt x="136869" y="452703"/>
                  </a:lnTo>
                  <a:lnTo>
                    <a:pt x="161653" y="512600"/>
                  </a:lnTo>
                  <a:lnTo>
                    <a:pt x="170502" y="535488"/>
                  </a:lnTo>
                  <a:lnTo>
                    <a:pt x="176839" y="540656"/>
                  </a:lnTo>
                  <a:lnTo>
                    <a:pt x="184573" y="541761"/>
                  </a:lnTo>
                  <a:lnTo>
                    <a:pt x="193239" y="540159"/>
                  </a:lnTo>
                  <a:lnTo>
                    <a:pt x="199016" y="533241"/>
                  </a:lnTo>
                  <a:lnTo>
                    <a:pt x="214638" y="475142"/>
                  </a:lnTo>
                  <a:lnTo>
                    <a:pt x="219822" y="413956"/>
                  </a:lnTo>
                  <a:lnTo>
                    <a:pt x="221890" y="357010"/>
                  </a:lnTo>
                  <a:lnTo>
                    <a:pt x="229392" y="301403"/>
                  </a:lnTo>
                  <a:lnTo>
                    <a:pt x="239023" y="244502"/>
                  </a:lnTo>
                  <a:lnTo>
                    <a:pt x="252758" y="185817"/>
                  </a:lnTo>
                  <a:lnTo>
                    <a:pt x="263234" y="135775"/>
                  </a:lnTo>
                  <a:lnTo>
                    <a:pt x="273747" y="83903"/>
                  </a:lnTo>
                  <a:lnTo>
                    <a:pt x="287780" y="25152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68621" y="1452932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99393" y="2195"/>
                  </a:lnTo>
                  <a:lnTo>
                    <a:pt x="42380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47564" y="1547689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46822" y="7409"/>
                  </a:lnTo>
                  <a:lnTo>
                    <a:pt x="86275" y="975"/>
                  </a:lnTo>
                  <a:lnTo>
                    <a:pt x="34416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379233" y="1221305"/>
              <a:ext cx="31586" cy="558012"/>
            </a:xfrm>
            <a:custGeom>
              <a:avLst/>
              <a:gdLst/>
              <a:ahLst/>
              <a:cxnLst/>
              <a:rect l="0" t="0" r="0" b="0"/>
              <a:pathLst>
                <a:path w="31586" h="558012">
                  <a:moveTo>
                    <a:pt x="31585" y="0"/>
                  </a:moveTo>
                  <a:lnTo>
                    <a:pt x="24350" y="27556"/>
                  </a:lnTo>
                  <a:lnTo>
                    <a:pt x="22032" y="73026"/>
                  </a:lnTo>
                  <a:lnTo>
                    <a:pt x="21490" y="114734"/>
                  </a:lnTo>
                  <a:lnTo>
                    <a:pt x="21250" y="160568"/>
                  </a:lnTo>
                  <a:lnTo>
                    <a:pt x="21114" y="223051"/>
                  </a:lnTo>
                  <a:lnTo>
                    <a:pt x="21068" y="286085"/>
                  </a:lnTo>
                  <a:lnTo>
                    <a:pt x="12725" y="349413"/>
                  </a:lnTo>
                  <a:lnTo>
                    <a:pt x="11179" y="396378"/>
                  </a:lnTo>
                  <a:lnTo>
                    <a:pt x="7602" y="451628"/>
                  </a:lnTo>
                  <a:lnTo>
                    <a:pt x="2252" y="501923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31917" y="1537160"/>
              <a:ext cx="371011" cy="258367"/>
            </a:xfrm>
            <a:custGeom>
              <a:avLst/>
              <a:gdLst/>
              <a:ahLst/>
              <a:cxnLst/>
              <a:rect l="0" t="0" r="0" b="0"/>
              <a:pathLst>
                <a:path w="371011" h="258367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24450" y="165433"/>
                  </a:lnTo>
                  <a:lnTo>
                    <a:pt x="49803" y="204384"/>
                  </a:lnTo>
                  <a:lnTo>
                    <a:pt x="75977" y="221735"/>
                  </a:lnTo>
                  <a:lnTo>
                    <a:pt x="98888" y="224111"/>
                  </a:lnTo>
                  <a:lnTo>
                    <a:pt x="111549" y="223107"/>
                  </a:lnTo>
                  <a:lnTo>
                    <a:pt x="131855" y="212633"/>
                  </a:lnTo>
                  <a:lnTo>
                    <a:pt x="147510" y="196279"/>
                  </a:lnTo>
                  <a:lnTo>
                    <a:pt x="171055" y="146904"/>
                  </a:lnTo>
                  <a:lnTo>
                    <a:pt x="176038" y="144729"/>
                  </a:lnTo>
                  <a:lnTo>
                    <a:pt x="181699" y="147959"/>
                  </a:lnTo>
                  <a:lnTo>
                    <a:pt x="193059" y="164026"/>
                  </a:lnTo>
                  <a:lnTo>
                    <a:pt x="213622" y="220284"/>
                  </a:lnTo>
                  <a:lnTo>
                    <a:pt x="227134" y="238674"/>
                  </a:lnTo>
                  <a:lnTo>
                    <a:pt x="235650" y="246854"/>
                  </a:lnTo>
                  <a:lnTo>
                    <a:pt x="260711" y="255942"/>
                  </a:lnTo>
                  <a:lnTo>
                    <a:pt x="275583" y="258366"/>
                  </a:lnTo>
                  <a:lnTo>
                    <a:pt x="287837" y="255302"/>
                  </a:lnTo>
                  <a:lnTo>
                    <a:pt x="337612" y="209759"/>
                  </a:lnTo>
                  <a:lnTo>
                    <a:pt x="357526" y="173155"/>
                  </a:lnTo>
                  <a:lnTo>
                    <a:pt x="370836" y="132674"/>
                  </a:lnTo>
                  <a:lnTo>
                    <a:pt x="371010" y="91043"/>
                  </a:lnTo>
                  <a:lnTo>
                    <a:pt x="360495" y="38722"/>
                  </a:lnTo>
                  <a:lnTo>
                    <a:pt x="35796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15447" y="1189720"/>
              <a:ext cx="342979" cy="600125"/>
            </a:xfrm>
            <a:custGeom>
              <a:avLst/>
              <a:gdLst/>
              <a:ahLst/>
              <a:cxnLst/>
              <a:rect l="0" t="0" r="0" b="0"/>
              <a:pathLst>
                <a:path w="342979" h="600125">
                  <a:moveTo>
                    <a:pt x="6066" y="0"/>
                  </a:moveTo>
                  <a:lnTo>
                    <a:pt x="0" y="42027"/>
                  </a:lnTo>
                  <a:lnTo>
                    <a:pt x="4918" y="92131"/>
                  </a:lnTo>
                  <a:lnTo>
                    <a:pt x="10625" y="134924"/>
                  </a:lnTo>
                  <a:lnTo>
                    <a:pt x="17061" y="181239"/>
                  </a:lnTo>
                  <a:lnTo>
                    <a:pt x="23820" y="229119"/>
                  </a:lnTo>
                  <a:lnTo>
                    <a:pt x="30724" y="277696"/>
                  </a:lnTo>
                  <a:lnTo>
                    <a:pt x="35599" y="334314"/>
                  </a:lnTo>
                  <a:lnTo>
                    <a:pt x="38416" y="394197"/>
                  </a:lnTo>
                  <a:lnTo>
                    <a:pt x="46662" y="457539"/>
                  </a:lnTo>
                  <a:lnTo>
                    <a:pt x="55115" y="506578"/>
                  </a:lnTo>
                  <a:lnTo>
                    <a:pt x="57998" y="567045"/>
                  </a:lnTo>
                  <a:lnTo>
                    <a:pt x="58235" y="581581"/>
                  </a:lnTo>
                  <a:lnTo>
                    <a:pt x="56053" y="588932"/>
                  </a:lnTo>
                  <a:lnTo>
                    <a:pt x="52259" y="591493"/>
                  </a:lnTo>
                  <a:lnTo>
                    <a:pt x="47389" y="590860"/>
                  </a:lnTo>
                  <a:lnTo>
                    <a:pt x="42974" y="586929"/>
                  </a:lnTo>
                  <a:lnTo>
                    <a:pt x="31169" y="563459"/>
                  </a:lnTo>
                  <a:lnTo>
                    <a:pt x="19820" y="511080"/>
                  </a:lnTo>
                  <a:lnTo>
                    <a:pt x="22821" y="450344"/>
                  </a:lnTo>
                  <a:lnTo>
                    <a:pt x="35848" y="401692"/>
                  </a:lnTo>
                  <a:lnTo>
                    <a:pt x="54404" y="370144"/>
                  </a:lnTo>
                  <a:lnTo>
                    <a:pt x="72003" y="353241"/>
                  </a:lnTo>
                  <a:lnTo>
                    <a:pt x="97762" y="344169"/>
                  </a:lnTo>
                  <a:lnTo>
                    <a:pt x="156370" y="338345"/>
                  </a:lnTo>
                  <a:lnTo>
                    <a:pt x="198909" y="348515"/>
                  </a:lnTo>
                  <a:lnTo>
                    <a:pt x="245629" y="372912"/>
                  </a:lnTo>
                  <a:lnTo>
                    <a:pt x="278601" y="403381"/>
                  </a:lnTo>
                  <a:lnTo>
                    <a:pt x="313573" y="454329"/>
                  </a:lnTo>
                  <a:lnTo>
                    <a:pt x="326336" y="492845"/>
                  </a:lnTo>
                  <a:lnTo>
                    <a:pt x="337233" y="556130"/>
                  </a:lnTo>
                  <a:lnTo>
                    <a:pt x="342978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843852" y="2112546"/>
            <a:ext cx="2266280" cy="410238"/>
            <a:chOff x="5843852" y="2112546"/>
            <a:chExt cx="2266280" cy="410238"/>
          </a:xfrm>
        </p:grpSpPr>
        <p:sp>
          <p:nvSpPr>
            <p:cNvPr id="81" name="Freeform 80"/>
            <p:cNvSpPr/>
            <p:nvPr/>
          </p:nvSpPr>
          <p:spPr>
            <a:xfrm>
              <a:off x="5843852" y="2112546"/>
              <a:ext cx="2266280" cy="410238"/>
            </a:xfrm>
            <a:custGeom>
              <a:avLst/>
              <a:gdLst/>
              <a:ahLst/>
              <a:cxnLst/>
              <a:rect l="0" t="0" r="0" b="0"/>
              <a:pathLst>
                <a:path w="2266280" h="410238">
                  <a:moveTo>
                    <a:pt x="1789309" y="119495"/>
                  </a:moveTo>
                  <a:lnTo>
                    <a:pt x="1740378" y="119495"/>
                  </a:lnTo>
                  <a:lnTo>
                    <a:pt x="1681247" y="119495"/>
                  </a:lnTo>
                  <a:lnTo>
                    <a:pt x="1633028" y="119495"/>
                  </a:lnTo>
                  <a:lnTo>
                    <a:pt x="1572738" y="119495"/>
                  </a:lnTo>
                  <a:lnTo>
                    <a:pt x="1515769" y="119495"/>
                  </a:lnTo>
                  <a:lnTo>
                    <a:pt x="1452639" y="126731"/>
                  </a:lnTo>
                  <a:lnTo>
                    <a:pt x="1390875" y="135179"/>
                  </a:lnTo>
                  <a:lnTo>
                    <a:pt x="1339032" y="140661"/>
                  </a:lnTo>
                  <a:lnTo>
                    <a:pt x="1298834" y="146303"/>
                  </a:lnTo>
                  <a:lnTo>
                    <a:pt x="1253217" y="145154"/>
                  </a:lnTo>
                  <a:lnTo>
                    <a:pt x="1230512" y="147277"/>
                  </a:lnTo>
                  <a:lnTo>
                    <a:pt x="1177807" y="142227"/>
                  </a:lnTo>
                  <a:lnTo>
                    <a:pt x="1122336" y="140883"/>
                  </a:lnTo>
                  <a:lnTo>
                    <a:pt x="1060625" y="132262"/>
                  </a:lnTo>
                  <a:lnTo>
                    <a:pt x="1006252" y="130466"/>
                  </a:lnTo>
                  <a:lnTo>
                    <a:pt x="950452" y="128941"/>
                  </a:lnTo>
                  <a:lnTo>
                    <a:pt x="894369" y="121707"/>
                  </a:lnTo>
                  <a:lnTo>
                    <a:pt x="838231" y="119932"/>
                  </a:lnTo>
                  <a:lnTo>
                    <a:pt x="782081" y="119581"/>
                  </a:lnTo>
                  <a:lnTo>
                    <a:pt x="725930" y="119512"/>
                  </a:lnTo>
                  <a:lnTo>
                    <a:pt x="669779" y="119498"/>
                  </a:lnTo>
                  <a:lnTo>
                    <a:pt x="614796" y="118326"/>
                  </a:lnTo>
                  <a:lnTo>
                    <a:pt x="552501" y="110430"/>
                  </a:lnTo>
                  <a:lnTo>
                    <a:pt x="498694" y="108086"/>
                  </a:lnTo>
                  <a:lnTo>
                    <a:pt x="436649" y="99940"/>
                  </a:lnTo>
                  <a:lnTo>
                    <a:pt x="379216" y="87183"/>
                  </a:lnTo>
                  <a:lnTo>
                    <a:pt x="318707" y="77502"/>
                  </a:lnTo>
                  <a:lnTo>
                    <a:pt x="263123" y="62897"/>
                  </a:lnTo>
                  <a:lnTo>
                    <a:pt x="231223" y="52682"/>
                  </a:lnTo>
                  <a:lnTo>
                    <a:pt x="226500" y="48047"/>
                  </a:lnTo>
                  <a:lnTo>
                    <a:pt x="225691" y="42617"/>
                  </a:lnTo>
                  <a:lnTo>
                    <a:pt x="227490" y="36658"/>
                  </a:lnTo>
                  <a:lnTo>
                    <a:pt x="233370" y="32685"/>
                  </a:lnTo>
                  <a:lnTo>
                    <a:pt x="264001" y="27093"/>
                  </a:lnTo>
                  <a:lnTo>
                    <a:pt x="316274" y="25204"/>
                  </a:lnTo>
                  <a:lnTo>
                    <a:pt x="371659" y="24830"/>
                  </a:lnTo>
                  <a:lnTo>
                    <a:pt x="433353" y="33084"/>
                  </a:lnTo>
                  <a:lnTo>
                    <a:pt x="487723" y="34836"/>
                  </a:lnTo>
                  <a:lnTo>
                    <a:pt x="543523" y="35182"/>
                  </a:lnTo>
                  <a:lnTo>
                    <a:pt x="599605" y="38370"/>
                  </a:lnTo>
                  <a:lnTo>
                    <a:pt x="655744" y="44329"/>
                  </a:lnTo>
                  <a:lnTo>
                    <a:pt x="717597" y="37269"/>
                  </a:lnTo>
                  <a:lnTo>
                    <a:pt x="771988" y="35662"/>
                  </a:lnTo>
                  <a:lnTo>
                    <a:pt x="827791" y="35345"/>
                  </a:lnTo>
                  <a:lnTo>
                    <a:pt x="883875" y="35282"/>
                  </a:lnTo>
                  <a:lnTo>
                    <a:pt x="946814" y="28033"/>
                  </a:lnTo>
                  <a:lnTo>
                    <a:pt x="1000322" y="25389"/>
                  </a:lnTo>
                  <a:lnTo>
                    <a:pt x="1062711" y="17589"/>
                  </a:lnTo>
                  <a:lnTo>
                    <a:pt x="1116152" y="14878"/>
                  </a:lnTo>
                  <a:lnTo>
                    <a:pt x="1171768" y="14342"/>
                  </a:lnTo>
                  <a:lnTo>
                    <a:pt x="1233511" y="22561"/>
                  </a:lnTo>
                  <a:lnTo>
                    <a:pt x="1287887" y="24308"/>
                  </a:lnTo>
                  <a:lnTo>
                    <a:pt x="1343689" y="24653"/>
                  </a:lnTo>
                  <a:lnTo>
                    <a:pt x="1399771" y="24722"/>
                  </a:lnTo>
                  <a:lnTo>
                    <a:pt x="1455909" y="24735"/>
                  </a:lnTo>
                  <a:lnTo>
                    <a:pt x="1512059" y="24738"/>
                  </a:lnTo>
                  <a:lnTo>
                    <a:pt x="1568210" y="24738"/>
                  </a:lnTo>
                  <a:lnTo>
                    <a:pt x="1624362" y="24739"/>
                  </a:lnTo>
                  <a:lnTo>
                    <a:pt x="1680514" y="24739"/>
                  </a:lnTo>
                  <a:lnTo>
                    <a:pt x="1736666" y="24739"/>
                  </a:lnTo>
                  <a:lnTo>
                    <a:pt x="1792818" y="24739"/>
                  </a:lnTo>
                  <a:lnTo>
                    <a:pt x="1848970" y="24739"/>
                  </a:lnTo>
                  <a:lnTo>
                    <a:pt x="1905122" y="24739"/>
                  </a:lnTo>
                  <a:lnTo>
                    <a:pt x="1961274" y="24739"/>
                  </a:lnTo>
                  <a:lnTo>
                    <a:pt x="2023131" y="33072"/>
                  </a:lnTo>
                  <a:lnTo>
                    <a:pt x="2060580" y="31497"/>
                  </a:lnTo>
                  <a:lnTo>
                    <a:pt x="2123772" y="25629"/>
                  </a:lnTo>
                  <a:lnTo>
                    <a:pt x="2175953" y="21795"/>
                  </a:lnTo>
                  <a:lnTo>
                    <a:pt x="2232292" y="6803"/>
                  </a:lnTo>
                  <a:lnTo>
                    <a:pt x="2257981" y="0"/>
                  </a:lnTo>
                  <a:lnTo>
                    <a:pt x="2264363" y="57"/>
                  </a:lnTo>
                  <a:lnTo>
                    <a:pt x="2266279" y="2435"/>
                  </a:lnTo>
                  <a:lnTo>
                    <a:pt x="2253935" y="36706"/>
                  </a:lnTo>
                  <a:lnTo>
                    <a:pt x="2213238" y="90908"/>
                  </a:lnTo>
                  <a:lnTo>
                    <a:pt x="2197627" y="117264"/>
                  </a:lnTo>
                  <a:lnTo>
                    <a:pt x="2181303" y="143010"/>
                  </a:lnTo>
                  <a:lnTo>
                    <a:pt x="2154900" y="203939"/>
                  </a:lnTo>
                  <a:lnTo>
                    <a:pt x="2118556" y="258580"/>
                  </a:lnTo>
                  <a:lnTo>
                    <a:pt x="2102892" y="285488"/>
                  </a:lnTo>
                  <a:lnTo>
                    <a:pt x="2086553" y="311398"/>
                  </a:lnTo>
                  <a:lnTo>
                    <a:pt x="2060145" y="369269"/>
                  </a:lnTo>
                  <a:lnTo>
                    <a:pt x="2034400" y="399680"/>
                  </a:lnTo>
                  <a:lnTo>
                    <a:pt x="2014441" y="407798"/>
                  </a:lnTo>
                  <a:lnTo>
                    <a:pt x="1991143" y="410237"/>
                  </a:lnTo>
                  <a:lnTo>
                    <a:pt x="1931354" y="404848"/>
                  </a:lnTo>
                  <a:lnTo>
                    <a:pt x="1877851" y="402809"/>
                  </a:lnTo>
                  <a:lnTo>
                    <a:pt x="1815873" y="389138"/>
                  </a:lnTo>
                  <a:lnTo>
                    <a:pt x="1762103" y="382808"/>
                  </a:lnTo>
                  <a:lnTo>
                    <a:pt x="1700068" y="373810"/>
                  </a:lnTo>
                  <a:lnTo>
                    <a:pt x="1645122" y="372501"/>
                  </a:lnTo>
                  <a:lnTo>
                    <a:pt x="1592328" y="369123"/>
                  </a:lnTo>
                  <a:lnTo>
                    <a:pt x="1542169" y="357537"/>
                  </a:lnTo>
                  <a:lnTo>
                    <a:pt x="1487200" y="352389"/>
                  </a:lnTo>
                  <a:lnTo>
                    <a:pt x="1431282" y="351372"/>
                  </a:lnTo>
                  <a:lnTo>
                    <a:pt x="1375176" y="351171"/>
                  </a:lnTo>
                  <a:lnTo>
                    <a:pt x="1313329" y="359462"/>
                  </a:lnTo>
                  <a:lnTo>
                    <a:pt x="1258940" y="361218"/>
                  </a:lnTo>
                  <a:lnTo>
                    <a:pt x="1203136" y="361565"/>
                  </a:lnTo>
                  <a:lnTo>
                    <a:pt x="1147053" y="361633"/>
                  </a:lnTo>
                  <a:lnTo>
                    <a:pt x="1090915" y="361647"/>
                  </a:lnTo>
                  <a:lnTo>
                    <a:pt x="1032181" y="356436"/>
                  </a:lnTo>
                  <a:lnTo>
                    <a:pt x="1010611" y="358163"/>
                  </a:lnTo>
                  <a:lnTo>
                    <a:pt x="952022" y="352280"/>
                  </a:lnTo>
                  <a:lnTo>
                    <a:pt x="897496" y="351351"/>
                  </a:lnTo>
                  <a:lnTo>
                    <a:pt x="844784" y="354287"/>
                  </a:lnTo>
                  <a:lnTo>
                    <a:pt x="794641" y="360196"/>
                  </a:lnTo>
                  <a:lnTo>
                    <a:pt x="739676" y="361363"/>
                  </a:lnTo>
                  <a:lnTo>
                    <a:pt x="683758" y="361594"/>
                  </a:lnTo>
                  <a:lnTo>
                    <a:pt x="627653" y="361639"/>
                  </a:lnTo>
                  <a:lnTo>
                    <a:pt x="571510" y="361648"/>
                  </a:lnTo>
                  <a:lnTo>
                    <a:pt x="515360" y="361650"/>
                  </a:lnTo>
                  <a:lnTo>
                    <a:pt x="459208" y="361650"/>
                  </a:lnTo>
                  <a:lnTo>
                    <a:pt x="403057" y="361651"/>
                  </a:lnTo>
                  <a:lnTo>
                    <a:pt x="346904" y="361651"/>
                  </a:lnTo>
                  <a:lnTo>
                    <a:pt x="290753" y="361651"/>
                  </a:lnTo>
                  <a:lnTo>
                    <a:pt x="235770" y="362820"/>
                  </a:lnTo>
                  <a:lnTo>
                    <a:pt x="173475" y="370715"/>
                  </a:lnTo>
                  <a:lnTo>
                    <a:pt x="116009" y="383439"/>
                  </a:lnTo>
                  <a:lnTo>
                    <a:pt x="67719" y="391301"/>
                  </a:lnTo>
                  <a:lnTo>
                    <a:pt x="26966" y="392663"/>
                  </a:lnTo>
                  <a:lnTo>
                    <a:pt x="16629" y="389344"/>
                  </a:lnTo>
                  <a:lnTo>
                    <a:pt x="8567" y="383622"/>
                  </a:lnTo>
                  <a:lnTo>
                    <a:pt x="2024" y="376298"/>
                  </a:lnTo>
                  <a:lnTo>
                    <a:pt x="0" y="369076"/>
                  </a:lnTo>
                  <a:lnTo>
                    <a:pt x="991" y="361922"/>
                  </a:lnTo>
                  <a:lnTo>
                    <a:pt x="25618" y="319356"/>
                  </a:lnTo>
                  <a:lnTo>
                    <a:pt x="73257" y="263969"/>
                  </a:lnTo>
                  <a:lnTo>
                    <a:pt x="129319" y="200510"/>
                  </a:lnTo>
                  <a:lnTo>
                    <a:pt x="151544" y="180414"/>
                  </a:lnTo>
                  <a:lnTo>
                    <a:pt x="210445" y="155009"/>
                  </a:lnTo>
                  <a:lnTo>
                    <a:pt x="238232" y="146525"/>
                  </a:lnTo>
                  <a:lnTo>
                    <a:pt x="242871" y="146874"/>
                  </a:lnTo>
                  <a:lnTo>
                    <a:pt x="252148" y="151080"/>
                  </a:lnTo>
                </a:path>
              </a:pathLst>
            </a:custGeom>
            <a:ln w="2667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369936" y="2305685"/>
              <a:ext cx="442216" cy="21083"/>
            </a:xfrm>
            <a:custGeom>
              <a:avLst/>
              <a:gdLst/>
              <a:ahLst/>
              <a:cxnLst/>
              <a:rect l="0" t="0" r="0" b="0"/>
              <a:pathLst>
                <a:path w="442216" h="21083">
                  <a:moveTo>
                    <a:pt x="442215" y="21082"/>
                  </a:moveTo>
                  <a:lnTo>
                    <a:pt x="0" y="0"/>
                  </a:lnTo>
                </a:path>
              </a:pathLst>
            </a:custGeom>
            <a:ln w="2667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5990716" y="2042541"/>
            <a:ext cx="2200403" cy="1"/>
          </a:xfrm>
          <a:custGeom>
            <a:avLst/>
            <a:gdLst/>
            <a:ahLst/>
            <a:cxnLst/>
            <a:rect l="0" t="0" r="0" b="0"/>
            <a:pathLst>
              <a:path w="2200403" h="1">
                <a:moveTo>
                  <a:pt x="2200402" y="0"/>
                </a:moveTo>
                <a:lnTo>
                  <a:pt x="0" y="0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5527421" y="2010917"/>
            <a:ext cx="515875" cy="600204"/>
          </a:xfrm>
          <a:custGeom>
            <a:avLst/>
            <a:gdLst/>
            <a:ahLst/>
            <a:cxnLst/>
            <a:rect l="0" t="0" r="0" b="0"/>
            <a:pathLst>
              <a:path w="515875" h="600204">
                <a:moveTo>
                  <a:pt x="515874" y="0"/>
                </a:moveTo>
                <a:lnTo>
                  <a:pt x="0" y="600203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5548518" y="2411026"/>
            <a:ext cx="2147036" cy="195579"/>
          </a:xfrm>
          <a:custGeom>
            <a:avLst/>
            <a:gdLst/>
            <a:ahLst/>
            <a:cxnLst/>
            <a:rect l="0" t="0" r="0" b="0"/>
            <a:pathLst>
              <a:path w="2147036" h="195579">
                <a:moveTo>
                  <a:pt x="0" y="168455"/>
                </a:moveTo>
                <a:lnTo>
                  <a:pt x="37478" y="176789"/>
                </a:lnTo>
                <a:lnTo>
                  <a:pt x="88901" y="178551"/>
                </a:lnTo>
                <a:lnTo>
                  <a:pt x="144119" y="178898"/>
                </a:lnTo>
                <a:lnTo>
                  <a:pt x="200087" y="178967"/>
                </a:lnTo>
                <a:lnTo>
                  <a:pt x="256202" y="178981"/>
                </a:lnTo>
                <a:lnTo>
                  <a:pt x="312347" y="178983"/>
                </a:lnTo>
                <a:lnTo>
                  <a:pt x="365379" y="182103"/>
                </a:lnTo>
                <a:lnTo>
                  <a:pt x="388168" y="185050"/>
                </a:lnTo>
                <a:lnTo>
                  <a:pt x="431394" y="183648"/>
                </a:lnTo>
                <a:lnTo>
                  <a:pt x="492680" y="188740"/>
                </a:lnTo>
                <a:lnTo>
                  <a:pt x="547749" y="189360"/>
                </a:lnTo>
                <a:lnTo>
                  <a:pt x="603687" y="189482"/>
                </a:lnTo>
                <a:lnTo>
                  <a:pt x="659796" y="189506"/>
                </a:lnTo>
                <a:lnTo>
                  <a:pt x="715940" y="189511"/>
                </a:lnTo>
                <a:lnTo>
                  <a:pt x="778893" y="195578"/>
                </a:lnTo>
                <a:lnTo>
                  <a:pt x="832402" y="191057"/>
                </a:lnTo>
                <a:lnTo>
                  <a:pt x="888032" y="189818"/>
                </a:lnTo>
                <a:lnTo>
                  <a:pt x="942910" y="188403"/>
                </a:lnTo>
                <a:lnTo>
                  <a:pt x="1005184" y="180455"/>
                </a:lnTo>
                <a:lnTo>
                  <a:pt x="1058989" y="178105"/>
                </a:lnTo>
                <a:lnTo>
                  <a:pt x="1121032" y="169957"/>
                </a:lnTo>
                <a:lnTo>
                  <a:pt x="1175979" y="168752"/>
                </a:lnTo>
                <a:lnTo>
                  <a:pt x="1231893" y="168514"/>
                </a:lnTo>
                <a:lnTo>
                  <a:pt x="1294796" y="161228"/>
                </a:lnTo>
                <a:lnTo>
                  <a:pt x="1348299" y="158579"/>
                </a:lnTo>
                <a:lnTo>
                  <a:pt x="1403928" y="158056"/>
                </a:lnTo>
                <a:lnTo>
                  <a:pt x="1458806" y="159122"/>
                </a:lnTo>
                <a:lnTo>
                  <a:pt x="1521079" y="166995"/>
                </a:lnTo>
                <a:lnTo>
                  <a:pt x="1576055" y="175403"/>
                </a:lnTo>
                <a:lnTo>
                  <a:pt x="1631974" y="178277"/>
                </a:lnTo>
                <a:lnTo>
                  <a:pt x="1688080" y="178844"/>
                </a:lnTo>
                <a:lnTo>
                  <a:pt x="1744223" y="178956"/>
                </a:lnTo>
                <a:lnTo>
                  <a:pt x="1800373" y="178979"/>
                </a:lnTo>
                <a:lnTo>
                  <a:pt x="1856525" y="178983"/>
                </a:lnTo>
                <a:lnTo>
                  <a:pt x="1918382" y="170651"/>
                </a:lnTo>
                <a:lnTo>
                  <a:pt x="1972772" y="168889"/>
                </a:lnTo>
                <a:lnTo>
                  <a:pt x="2028576" y="168541"/>
                </a:lnTo>
                <a:lnTo>
                  <a:pt x="2084660" y="168472"/>
                </a:lnTo>
                <a:lnTo>
                  <a:pt x="2146646" y="167288"/>
                </a:lnTo>
                <a:lnTo>
                  <a:pt x="2147035" y="165337"/>
                </a:lnTo>
                <a:lnTo>
                  <a:pt x="2143786" y="162867"/>
                </a:lnTo>
                <a:lnTo>
                  <a:pt x="2092330" y="158578"/>
                </a:lnTo>
                <a:lnTo>
                  <a:pt x="2038458" y="152466"/>
                </a:lnTo>
                <a:lnTo>
                  <a:pt x="1983926" y="147230"/>
                </a:lnTo>
                <a:lnTo>
                  <a:pt x="1931907" y="139263"/>
                </a:lnTo>
                <a:lnTo>
                  <a:pt x="1871588" y="137343"/>
                </a:lnTo>
                <a:lnTo>
                  <a:pt x="1815783" y="135794"/>
                </a:lnTo>
                <a:lnTo>
                  <a:pt x="1753313" y="127817"/>
                </a:lnTo>
                <a:lnTo>
                  <a:pt x="1717799" y="132368"/>
                </a:lnTo>
                <a:lnTo>
                  <a:pt x="1713738" y="135038"/>
                </a:lnTo>
                <a:lnTo>
                  <a:pt x="1714540" y="137989"/>
                </a:lnTo>
                <a:lnTo>
                  <a:pt x="1724791" y="144386"/>
                </a:lnTo>
                <a:lnTo>
                  <a:pt x="1752632" y="153395"/>
                </a:lnTo>
                <a:lnTo>
                  <a:pt x="1810136" y="157032"/>
                </a:lnTo>
                <a:lnTo>
                  <a:pt x="1872492" y="157750"/>
                </a:lnTo>
                <a:lnTo>
                  <a:pt x="1924540" y="159062"/>
                </a:lnTo>
                <a:lnTo>
                  <a:pt x="1925265" y="161023"/>
                </a:lnTo>
                <a:lnTo>
                  <a:pt x="1922239" y="163501"/>
                </a:lnTo>
                <a:lnTo>
                  <a:pt x="1871172" y="167803"/>
                </a:lnTo>
                <a:lnTo>
                  <a:pt x="1817347" y="168327"/>
                </a:lnTo>
                <a:lnTo>
                  <a:pt x="1754419" y="168430"/>
                </a:lnTo>
                <a:lnTo>
                  <a:pt x="1695716" y="168450"/>
                </a:lnTo>
                <a:lnTo>
                  <a:pt x="1639060" y="168454"/>
                </a:lnTo>
                <a:lnTo>
                  <a:pt x="1582808" y="168455"/>
                </a:lnTo>
                <a:lnTo>
                  <a:pt x="1526637" y="168455"/>
                </a:lnTo>
                <a:lnTo>
                  <a:pt x="1464848" y="162390"/>
                </a:lnTo>
                <a:lnTo>
                  <a:pt x="1421620" y="163791"/>
                </a:lnTo>
                <a:lnTo>
                  <a:pt x="1361505" y="157529"/>
                </a:lnTo>
                <a:lnTo>
                  <a:pt x="1300383" y="148964"/>
                </a:lnTo>
                <a:lnTo>
                  <a:pt x="1239951" y="139271"/>
                </a:lnTo>
                <a:lnTo>
                  <a:pt x="1185734" y="137344"/>
                </a:lnTo>
                <a:lnTo>
                  <a:pt x="1124291" y="128599"/>
                </a:lnTo>
                <a:lnTo>
                  <a:pt x="1064468" y="118233"/>
                </a:lnTo>
                <a:lnTo>
                  <a:pt x="1015240" y="108189"/>
                </a:lnTo>
                <a:lnTo>
                  <a:pt x="961063" y="100269"/>
                </a:lnTo>
                <a:lnTo>
                  <a:pt x="902723" y="87149"/>
                </a:lnTo>
                <a:lnTo>
                  <a:pt x="842137" y="77376"/>
                </a:lnTo>
                <a:lnTo>
                  <a:pt x="788916" y="74425"/>
                </a:lnTo>
                <a:lnTo>
                  <a:pt x="726588" y="66559"/>
                </a:lnTo>
                <a:lnTo>
                  <a:pt x="670034" y="63840"/>
                </a:lnTo>
                <a:lnTo>
                  <a:pt x="608474" y="63303"/>
                </a:lnTo>
                <a:lnTo>
                  <a:pt x="545188" y="64366"/>
                </a:lnTo>
                <a:lnTo>
                  <a:pt x="493346" y="71509"/>
                </a:lnTo>
                <a:lnTo>
                  <a:pt x="438392" y="73266"/>
                </a:lnTo>
                <a:lnTo>
                  <a:pt x="382477" y="80849"/>
                </a:lnTo>
                <a:lnTo>
                  <a:pt x="329492" y="86680"/>
                </a:lnTo>
                <a:lnTo>
                  <a:pt x="306708" y="89997"/>
                </a:lnTo>
                <a:lnTo>
                  <a:pt x="263485" y="88833"/>
                </a:lnTo>
                <a:lnTo>
                  <a:pt x="210606" y="100042"/>
                </a:lnTo>
                <a:lnTo>
                  <a:pt x="152343" y="95683"/>
                </a:lnTo>
                <a:lnTo>
                  <a:pt x="146015" y="93034"/>
                </a:lnTo>
                <a:lnTo>
                  <a:pt x="144137" y="88929"/>
                </a:lnTo>
                <a:lnTo>
                  <a:pt x="145224" y="83852"/>
                </a:lnTo>
                <a:lnTo>
                  <a:pt x="149459" y="79298"/>
                </a:lnTo>
                <a:lnTo>
                  <a:pt x="181471" y="63583"/>
                </a:lnTo>
                <a:lnTo>
                  <a:pt x="242373" y="42150"/>
                </a:lnTo>
                <a:lnTo>
                  <a:pt x="305346" y="21060"/>
                </a:lnTo>
                <a:lnTo>
                  <a:pt x="366377" y="4679"/>
                </a:lnTo>
                <a:lnTo>
                  <a:pt x="421414" y="924"/>
                </a:lnTo>
                <a:lnTo>
                  <a:pt x="477346" y="182"/>
                </a:lnTo>
                <a:lnTo>
                  <a:pt x="505368" y="0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6465934" y="2123730"/>
            <a:ext cx="1093528" cy="308353"/>
            <a:chOff x="6465934" y="2123730"/>
            <a:chExt cx="1093528" cy="308353"/>
          </a:xfrm>
        </p:grpSpPr>
        <p:sp>
          <p:nvSpPr>
            <p:cNvPr id="87" name="Freeform 86"/>
            <p:cNvSpPr/>
            <p:nvPr/>
          </p:nvSpPr>
          <p:spPr>
            <a:xfrm>
              <a:off x="6465934" y="2123730"/>
              <a:ext cx="233458" cy="295514"/>
            </a:xfrm>
            <a:custGeom>
              <a:avLst/>
              <a:gdLst/>
              <a:ahLst/>
              <a:cxnLst/>
              <a:rect l="0" t="0" r="0" b="0"/>
              <a:pathLst>
                <a:path w="233458" h="295514">
                  <a:moveTo>
                    <a:pt x="9092" y="87254"/>
                  </a:moveTo>
                  <a:lnTo>
                    <a:pt x="3503" y="145871"/>
                  </a:lnTo>
                  <a:lnTo>
                    <a:pt x="7547" y="208707"/>
                  </a:lnTo>
                  <a:lnTo>
                    <a:pt x="8787" y="268782"/>
                  </a:lnTo>
                  <a:lnTo>
                    <a:pt x="7718" y="274953"/>
                  </a:lnTo>
                  <a:lnTo>
                    <a:pt x="5836" y="275558"/>
                  </a:lnTo>
                  <a:lnTo>
                    <a:pt x="3412" y="272451"/>
                  </a:lnTo>
                  <a:lnTo>
                    <a:pt x="0" y="245723"/>
                  </a:lnTo>
                  <a:lnTo>
                    <a:pt x="6082" y="187533"/>
                  </a:lnTo>
                  <a:lnTo>
                    <a:pt x="11617" y="132885"/>
                  </a:lnTo>
                  <a:lnTo>
                    <a:pt x="20906" y="69953"/>
                  </a:lnTo>
                  <a:lnTo>
                    <a:pt x="36119" y="36894"/>
                  </a:lnTo>
                  <a:lnTo>
                    <a:pt x="48790" y="19638"/>
                  </a:lnTo>
                  <a:lnTo>
                    <a:pt x="74666" y="2359"/>
                  </a:lnTo>
                  <a:lnTo>
                    <a:pt x="97508" y="0"/>
                  </a:lnTo>
                  <a:lnTo>
                    <a:pt x="120918" y="4021"/>
                  </a:lnTo>
                  <a:lnTo>
                    <a:pt x="139120" y="13607"/>
                  </a:lnTo>
                  <a:lnTo>
                    <a:pt x="151890" y="28785"/>
                  </a:lnTo>
                  <a:lnTo>
                    <a:pt x="160295" y="48400"/>
                  </a:lnTo>
                  <a:lnTo>
                    <a:pt x="164031" y="72715"/>
                  </a:lnTo>
                  <a:lnTo>
                    <a:pt x="161517" y="83411"/>
                  </a:lnTo>
                  <a:lnTo>
                    <a:pt x="142382" y="109642"/>
                  </a:lnTo>
                  <a:lnTo>
                    <a:pt x="101759" y="146629"/>
                  </a:lnTo>
                  <a:lnTo>
                    <a:pt x="78743" y="154587"/>
                  </a:lnTo>
                  <a:lnTo>
                    <a:pt x="66054" y="156709"/>
                  </a:lnTo>
                  <a:lnTo>
                    <a:pt x="61104" y="155784"/>
                  </a:lnTo>
                  <a:lnTo>
                    <a:pt x="61314" y="152828"/>
                  </a:lnTo>
                  <a:lnTo>
                    <a:pt x="64964" y="148517"/>
                  </a:lnTo>
                  <a:lnTo>
                    <a:pt x="81497" y="143728"/>
                  </a:lnTo>
                  <a:lnTo>
                    <a:pt x="142499" y="141571"/>
                  </a:lnTo>
                  <a:lnTo>
                    <a:pt x="165480" y="145710"/>
                  </a:lnTo>
                  <a:lnTo>
                    <a:pt x="192559" y="160206"/>
                  </a:lnTo>
                  <a:lnTo>
                    <a:pt x="215400" y="179319"/>
                  </a:lnTo>
                  <a:lnTo>
                    <a:pt x="231398" y="205390"/>
                  </a:lnTo>
                  <a:lnTo>
                    <a:pt x="233457" y="225157"/>
                  </a:lnTo>
                  <a:lnTo>
                    <a:pt x="229303" y="244470"/>
                  </a:lnTo>
                  <a:lnTo>
                    <a:pt x="219657" y="260853"/>
                  </a:lnTo>
                  <a:lnTo>
                    <a:pt x="204452" y="272814"/>
                  </a:lnTo>
                  <a:lnTo>
                    <a:pt x="166094" y="290024"/>
                  </a:lnTo>
                  <a:lnTo>
                    <a:pt x="129570" y="295513"/>
                  </a:lnTo>
                  <a:lnTo>
                    <a:pt x="94701" y="291550"/>
                  </a:lnTo>
                  <a:lnTo>
                    <a:pt x="79116" y="282947"/>
                  </a:lnTo>
                  <a:lnTo>
                    <a:pt x="61735" y="26623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766989" y="2217109"/>
              <a:ext cx="244991" cy="214974"/>
            </a:xfrm>
            <a:custGeom>
              <a:avLst/>
              <a:gdLst/>
              <a:ahLst/>
              <a:cxnLst/>
              <a:rect l="0" t="0" r="0" b="0"/>
              <a:pathLst>
                <a:path w="244991" h="214974">
                  <a:moveTo>
                    <a:pt x="150233" y="67574"/>
                  </a:moveTo>
                  <a:lnTo>
                    <a:pt x="150233" y="45218"/>
                  </a:lnTo>
                  <a:lnTo>
                    <a:pt x="139055" y="14547"/>
                  </a:lnTo>
                  <a:lnTo>
                    <a:pt x="131082" y="7656"/>
                  </a:lnTo>
                  <a:lnTo>
                    <a:pt x="109747" y="0"/>
                  </a:lnTo>
                  <a:lnTo>
                    <a:pt x="77016" y="1279"/>
                  </a:lnTo>
                  <a:lnTo>
                    <a:pt x="58811" y="9254"/>
                  </a:lnTo>
                  <a:lnTo>
                    <a:pt x="42921" y="21767"/>
                  </a:lnTo>
                  <a:lnTo>
                    <a:pt x="21991" y="48543"/>
                  </a:lnTo>
                  <a:lnTo>
                    <a:pt x="0" y="105016"/>
                  </a:lnTo>
                  <a:lnTo>
                    <a:pt x="175" y="145479"/>
                  </a:lnTo>
                  <a:lnTo>
                    <a:pt x="7636" y="181514"/>
                  </a:lnTo>
                  <a:lnTo>
                    <a:pt x="14224" y="189158"/>
                  </a:lnTo>
                  <a:lnTo>
                    <a:pt x="34023" y="197651"/>
                  </a:lnTo>
                  <a:lnTo>
                    <a:pt x="55301" y="195186"/>
                  </a:lnTo>
                  <a:lnTo>
                    <a:pt x="75286" y="185122"/>
                  </a:lnTo>
                  <a:lnTo>
                    <a:pt x="128898" y="122822"/>
                  </a:lnTo>
                  <a:lnTo>
                    <a:pt x="141921" y="106167"/>
                  </a:lnTo>
                  <a:lnTo>
                    <a:pt x="151608" y="87066"/>
                  </a:lnTo>
                  <a:lnTo>
                    <a:pt x="155829" y="85248"/>
                  </a:lnTo>
                  <a:lnTo>
                    <a:pt x="159813" y="88716"/>
                  </a:lnTo>
                  <a:lnTo>
                    <a:pt x="181736" y="142206"/>
                  </a:lnTo>
                  <a:lnTo>
                    <a:pt x="189971" y="161575"/>
                  </a:lnTo>
                  <a:lnTo>
                    <a:pt x="221035" y="200374"/>
                  </a:lnTo>
                  <a:lnTo>
                    <a:pt x="231614" y="208485"/>
                  </a:lnTo>
                  <a:lnTo>
                    <a:pt x="244990" y="21497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79953" y="2192940"/>
              <a:ext cx="193896" cy="210563"/>
            </a:xfrm>
            <a:custGeom>
              <a:avLst/>
              <a:gdLst/>
              <a:ahLst/>
              <a:cxnLst/>
              <a:rect l="0" t="0" r="0" b="0"/>
              <a:pathLst>
                <a:path w="193896" h="210563">
                  <a:moveTo>
                    <a:pt x="163653" y="39101"/>
                  </a:moveTo>
                  <a:lnTo>
                    <a:pt x="158064" y="22333"/>
                  </a:lnTo>
                  <a:lnTo>
                    <a:pt x="145961" y="10982"/>
                  </a:lnTo>
                  <a:lnTo>
                    <a:pt x="127714" y="3207"/>
                  </a:lnTo>
                  <a:lnTo>
                    <a:pt x="92303" y="0"/>
                  </a:lnTo>
                  <a:lnTo>
                    <a:pt x="59064" y="7108"/>
                  </a:lnTo>
                  <a:lnTo>
                    <a:pt x="19511" y="29878"/>
                  </a:lnTo>
                  <a:lnTo>
                    <a:pt x="11406" y="36462"/>
                  </a:lnTo>
                  <a:lnTo>
                    <a:pt x="2401" y="56256"/>
                  </a:lnTo>
                  <a:lnTo>
                    <a:pt x="0" y="68085"/>
                  </a:lnTo>
                  <a:lnTo>
                    <a:pt x="1908" y="77141"/>
                  </a:lnTo>
                  <a:lnTo>
                    <a:pt x="6690" y="84348"/>
                  </a:lnTo>
                  <a:lnTo>
                    <a:pt x="13387" y="90323"/>
                  </a:lnTo>
                  <a:lnTo>
                    <a:pt x="33308" y="96961"/>
                  </a:lnTo>
                  <a:lnTo>
                    <a:pt x="96662" y="102742"/>
                  </a:lnTo>
                  <a:lnTo>
                    <a:pt x="152621" y="116834"/>
                  </a:lnTo>
                  <a:lnTo>
                    <a:pt x="184561" y="132583"/>
                  </a:lnTo>
                  <a:lnTo>
                    <a:pt x="190460" y="141197"/>
                  </a:lnTo>
                  <a:lnTo>
                    <a:pt x="193895" y="163246"/>
                  </a:lnTo>
                  <a:lnTo>
                    <a:pt x="190833" y="173337"/>
                  </a:lnTo>
                  <a:lnTo>
                    <a:pt x="178073" y="190788"/>
                  </a:lnTo>
                  <a:lnTo>
                    <a:pt x="151158" y="208178"/>
                  </a:lnTo>
                  <a:lnTo>
                    <a:pt x="131194" y="210562"/>
                  </a:lnTo>
                  <a:lnTo>
                    <a:pt x="73245" y="199547"/>
                  </a:lnTo>
                  <a:lnTo>
                    <a:pt x="37311" y="1865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375207" y="2206441"/>
              <a:ext cx="184255" cy="210706"/>
            </a:xfrm>
            <a:custGeom>
              <a:avLst/>
              <a:gdLst/>
              <a:ahLst/>
              <a:cxnLst/>
              <a:rect l="0" t="0" r="0" b="0"/>
              <a:pathLst>
                <a:path w="184255" h="210706">
                  <a:moveTo>
                    <a:pt x="5269" y="78242"/>
                  </a:moveTo>
                  <a:lnTo>
                    <a:pt x="42747" y="86576"/>
                  </a:lnTo>
                  <a:lnTo>
                    <a:pt x="94171" y="88337"/>
                  </a:lnTo>
                  <a:lnTo>
                    <a:pt x="129877" y="83053"/>
                  </a:lnTo>
                  <a:lnTo>
                    <a:pt x="157094" y="68489"/>
                  </a:lnTo>
                  <a:lnTo>
                    <a:pt x="169453" y="52851"/>
                  </a:lnTo>
                  <a:lnTo>
                    <a:pt x="174387" y="43767"/>
                  </a:lnTo>
                  <a:lnTo>
                    <a:pt x="175336" y="34202"/>
                  </a:lnTo>
                  <a:lnTo>
                    <a:pt x="170152" y="14215"/>
                  </a:lnTo>
                  <a:lnTo>
                    <a:pt x="163154" y="7482"/>
                  </a:lnTo>
                  <a:lnTo>
                    <a:pt x="142901" y="0"/>
                  </a:lnTo>
                  <a:lnTo>
                    <a:pt x="105191" y="1377"/>
                  </a:lnTo>
                  <a:lnTo>
                    <a:pt x="58933" y="13493"/>
                  </a:lnTo>
                  <a:lnTo>
                    <a:pt x="37308" y="24509"/>
                  </a:lnTo>
                  <a:lnTo>
                    <a:pt x="19119" y="43442"/>
                  </a:lnTo>
                  <a:lnTo>
                    <a:pt x="10993" y="55042"/>
                  </a:lnTo>
                  <a:lnTo>
                    <a:pt x="1964" y="83529"/>
                  </a:lnTo>
                  <a:lnTo>
                    <a:pt x="0" y="126212"/>
                  </a:lnTo>
                  <a:lnTo>
                    <a:pt x="9818" y="172076"/>
                  </a:lnTo>
                  <a:lnTo>
                    <a:pt x="22498" y="190526"/>
                  </a:lnTo>
                  <a:lnTo>
                    <a:pt x="30793" y="198722"/>
                  </a:lnTo>
                  <a:lnTo>
                    <a:pt x="52489" y="207828"/>
                  </a:lnTo>
                  <a:lnTo>
                    <a:pt x="77728" y="210705"/>
                  </a:lnTo>
                  <a:lnTo>
                    <a:pt x="140359" y="200033"/>
                  </a:lnTo>
                  <a:lnTo>
                    <a:pt x="184254" y="19405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287233" y="2262123"/>
            <a:ext cx="586840" cy="310163"/>
            <a:chOff x="1287233" y="2262123"/>
            <a:chExt cx="586840" cy="310163"/>
          </a:xfrm>
        </p:grpSpPr>
        <p:sp>
          <p:nvSpPr>
            <p:cNvPr id="92" name="Freeform 91"/>
            <p:cNvSpPr/>
            <p:nvPr/>
          </p:nvSpPr>
          <p:spPr>
            <a:xfrm>
              <a:off x="1287233" y="2316269"/>
              <a:ext cx="258174" cy="256017"/>
            </a:xfrm>
            <a:custGeom>
              <a:avLst/>
              <a:gdLst/>
              <a:ahLst/>
              <a:cxnLst/>
              <a:rect l="0" t="0" r="0" b="0"/>
              <a:pathLst>
                <a:path w="258174" h="256017">
                  <a:moveTo>
                    <a:pt x="155171" y="21057"/>
                  </a:moveTo>
                  <a:lnTo>
                    <a:pt x="117693" y="12724"/>
                  </a:lnTo>
                  <a:lnTo>
                    <a:pt x="94060" y="13844"/>
                  </a:lnTo>
                  <a:lnTo>
                    <a:pt x="62195" y="27629"/>
                  </a:lnTo>
                  <a:lnTo>
                    <a:pt x="22506" y="60065"/>
                  </a:lnTo>
                  <a:lnTo>
                    <a:pt x="6548" y="86427"/>
                  </a:lnTo>
                  <a:lnTo>
                    <a:pt x="0" y="127644"/>
                  </a:lnTo>
                  <a:lnTo>
                    <a:pt x="3649" y="165722"/>
                  </a:lnTo>
                  <a:lnTo>
                    <a:pt x="12179" y="185178"/>
                  </a:lnTo>
                  <a:lnTo>
                    <a:pt x="24938" y="201624"/>
                  </a:lnTo>
                  <a:lnTo>
                    <a:pt x="75988" y="244326"/>
                  </a:lnTo>
                  <a:lnTo>
                    <a:pt x="99311" y="254039"/>
                  </a:lnTo>
                  <a:lnTo>
                    <a:pt x="125275" y="256016"/>
                  </a:lnTo>
                  <a:lnTo>
                    <a:pt x="151242" y="251825"/>
                  </a:lnTo>
                  <a:lnTo>
                    <a:pt x="174482" y="242164"/>
                  </a:lnTo>
                  <a:lnTo>
                    <a:pt x="201707" y="217981"/>
                  </a:lnTo>
                  <a:lnTo>
                    <a:pt x="235937" y="168046"/>
                  </a:lnTo>
                  <a:lnTo>
                    <a:pt x="252753" y="126261"/>
                  </a:lnTo>
                  <a:lnTo>
                    <a:pt x="258173" y="83554"/>
                  </a:lnTo>
                  <a:lnTo>
                    <a:pt x="253202" y="57022"/>
                  </a:lnTo>
                  <a:lnTo>
                    <a:pt x="237250" y="25474"/>
                  </a:lnTo>
                  <a:lnTo>
                    <a:pt x="230947" y="16983"/>
                  </a:lnTo>
                  <a:lnTo>
                    <a:pt x="214585" y="7548"/>
                  </a:lnTo>
                  <a:lnTo>
                    <a:pt x="186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674693" y="2262123"/>
              <a:ext cx="199380" cy="298094"/>
            </a:xfrm>
            <a:custGeom>
              <a:avLst/>
              <a:gdLst/>
              <a:ahLst/>
              <a:cxnLst/>
              <a:rect l="0" t="0" r="0" b="0"/>
              <a:pathLst>
                <a:path w="199380" h="298094">
                  <a:moveTo>
                    <a:pt x="9866" y="96260"/>
                  </a:moveTo>
                  <a:lnTo>
                    <a:pt x="3800" y="131052"/>
                  </a:lnTo>
                  <a:lnTo>
                    <a:pt x="8321" y="193036"/>
                  </a:lnTo>
                  <a:lnTo>
                    <a:pt x="9561" y="256016"/>
                  </a:lnTo>
                  <a:lnTo>
                    <a:pt x="15872" y="298093"/>
                  </a:lnTo>
                  <a:lnTo>
                    <a:pt x="15040" y="297495"/>
                  </a:lnTo>
                  <a:lnTo>
                    <a:pt x="13315" y="293588"/>
                  </a:lnTo>
                  <a:lnTo>
                    <a:pt x="10320" y="232658"/>
                  </a:lnTo>
                  <a:lnTo>
                    <a:pt x="2690" y="170114"/>
                  </a:lnTo>
                  <a:lnTo>
                    <a:pt x="0" y="116654"/>
                  </a:lnTo>
                  <a:lnTo>
                    <a:pt x="5058" y="61034"/>
                  </a:lnTo>
                  <a:lnTo>
                    <a:pt x="14031" y="24601"/>
                  </a:lnTo>
                  <a:lnTo>
                    <a:pt x="19661" y="15732"/>
                  </a:lnTo>
                  <a:lnTo>
                    <a:pt x="35277" y="2758"/>
                  </a:lnTo>
                  <a:lnTo>
                    <a:pt x="44354" y="0"/>
                  </a:lnTo>
                  <a:lnTo>
                    <a:pt x="63799" y="55"/>
                  </a:lnTo>
                  <a:lnTo>
                    <a:pt x="81019" y="7099"/>
                  </a:lnTo>
                  <a:lnTo>
                    <a:pt x="88887" y="12253"/>
                  </a:lnTo>
                  <a:lnTo>
                    <a:pt x="100749" y="27338"/>
                  </a:lnTo>
                  <a:lnTo>
                    <a:pt x="117896" y="71207"/>
                  </a:lnTo>
                  <a:lnTo>
                    <a:pt x="119100" y="94484"/>
                  </a:lnTo>
                  <a:lnTo>
                    <a:pt x="110342" y="138023"/>
                  </a:lnTo>
                  <a:lnTo>
                    <a:pt x="97806" y="156156"/>
                  </a:lnTo>
                  <a:lnTo>
                    <a:pt x="89550" y="164266"/>
                  </a:lnTo>
                  <a:lnTo>
                    <a:pt x="80536" y="168504"/>
                  </a:lnTo>
                  <a:lnTo>
                    <a:pt x="61162" y="170092"/>
                  </a:lnTo>
                  <a:lnTo>
                    <a:pt x="56932" y="172388"/>
                  </a:lnTo>
                  <a:lnTo>
                    <a:pt x="56451" y="176258"/>
                  </a:lnTo>
                  <a:lnTo>
                    <a:pt x="62156" y="186797"/>
                  </a:lnTo>
                  <a:lnTo>
                    <a:pt x="118834" y="247241"/>
                  </a:lnTo>
                  <a:lnTo>
                    <a:pt x="159368" y="282273"/>
                  </a:lnTo>
                  <a:lnTo>
                    <a:pt x="176137" y="290067"/>
                  </a:lnTo>
                  <a:lnTo>
                    <a:pt x="199379" y="296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673823" y="3148020"/>
            <a:ext cx="800167" cy="447509"/>
            <a:chOff x="673823" y="3148020"/>
            <a:chExt cx="800167" cy="447509"/>
          </a:xfrm>
        </p:grpSpPr>
        <p:sp>
          <p:nvSpPr>
            <p:cNvPr id="95" name="Freeform 94"/>
            <p:cNvSpPr/>
            <p:nvPr/>
          </p:nvSpPr>
          <p:spPr>
            <a:xfrm>
              <a:off x="673823" y="3148020"/>
              <a:ext cx="379027" cy="447509"/>
            </a:xfrm>
            <a:custGeom>
              <a:avLst/>
              <a:gdLst/>
              <a:ahLst/>
              <a:cxnLst/>
              <a:rect l="0" t="0" r="0" b="0"/>
              <a:pathLst>
                <a:path w="379027" h="447509">
                  <a:moveTo>
                    <a:pt x="0" y="42114"/>
                  </a:moveTo>
                  <a:lnTo>
                    <a:pt x="14573" y="84806"/>
                  </a:lnTo>
                  <a:lnTo>
                    <a:pt x="49878" y="139117"/>
                  </a:lnTo>
                  <a:lnTo>
                    <a:pt x="71724" y="190607"/>
                  </a:lnTo>
                  <a:lnTo>
                    <a:pt x="98569" y="242631"/>
                  </a:lnTo>
                  <a:lnTo>
                    <a:pt x="120583" y="290000"/>
                  </a:lnTo>
                  <a:lnTo>
                    <a:pt x="147643" y="339910"/>
                  </a:lnTo>
                  <a:lnTo>
                    <a:pt x="175220" y="399289"/>
                  </a:lnTo>
                  <a:lnTo>
                    <a:pt x="191517" y="435723"/>
                  </a:lnTo>
                  <a:lnTo>
                    <a:pt x="197868" y="444900"/>
                  </a:lnTo>
                  <a:lnTo>
                    <a:pt x="204442" y="447508"/>
                  </a:lnTo>
                  <a:lnTo>
                    <a:pt x="211164" y="445738"/>
                  </a:lnTo>
                  <a:lnTo>
                    <a:pt x="217985" y="441048"/>
                  </a:lnTo>
                  <a:lnTo>
                    <a:pt x="228684" y="426479"/>
                  </a:lnTo>
                  <a:lnTo>
                    <a:pt x="245084" y="377351"/>
                  </a:lnTo>
                  <a:lnTo>
                    <a:pt x="256022" y="328357"/>
                  </a:lnTo>
                  <a:lnTo>
                    <a:pt x="270198" y="268975"/>
                  </a:lnTo>
                  <a:lnTo>
                    <a:pt x="287775" y="205740"/>
                  </a:lnTo>
                  <a:lnTo>
                    <a:pt x="310222" y="143412"/>
                  </a:lnTo>
                  <a:lnTo>
                    <a:pt x="334067" y="84827"/>
                  </a:lnTo>
                  <a:lnTo>
                    <a:pt x="355977" y="33784"/>
                  </a:lnTo>
                  <a:lnTo>
                    <a:pt x="3790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316062" y="3266029"/>
              <a:ext cx="126343" cy="8334"/>
            </a:xfrm>
            <a:custGeom>
              <a:avLst/>
              <a:gdLst/>
              <a:ahLst/>
              <a:cxnLst/>
              <a:rect l="0" t="0" r="0" b="0"/>
              <a:pathLst>
                <a:path w="126343" h="8334">
                  <a:moveTo>
                    <a:pt x="126342" y="8333"/>
                  </a:moveTo>
                  <a:lnTo>
                    <a:pt x="88864" y="0"/>
                  </a:lnTo>
                  <a:lnTo>
                    <a:pt x="31851" y="382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368704" y="340070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831958" y="3049443"/>
            <a:ext cx="705410" cy="539654"/>
            <a:chOff x="1831958" y="3049443"/>
            <a:chExt cx="705410" cy="539654"/>
          </a:xfrm>
        </p:grpSpPr>
        <p:sp>
          <p:nvSpPr>
            <p:cNvPr id="99" name="Freeform 98"/>
            <p:cNvSpPr/>
            <p:nvPr/>
          </p:nvSpPr>
          <p:spPr>
            <a:xfrm>
              <a:off x="1831958" y="3049443"/>
              <a:ext cx="344687" cy="539654"/>
            </a:xfrm>
            <a:custGeom>
              <a:avLst/>
              <a:gdLst/>
              <a:ahLst/>
              <a:cxnLst/>
              <a:rect l="0" t="0" r="0" b="0"/>
              <a:pathLst>
                <a:path w="344687" h="539654">
                  <a:moveTo>
                    <a:pt x="0" y="130163"/>
                  </a:moveTo>
                  <a:lnTo>
                    <a:pt x="8333" y="167641"/>
                  </a:lnTo>
                  <a:lnTo>
                    <a:pt x="10095" y="230242"/>
                  </a:lnTo>
                  <a:lnTo>
                    <a:pt x="18848" y="284982"/>
                  </a:lnTo>
                  <a:lnTo>
                    <a:pt x="28723" y="338949"/>
                  </a:lnTo>
                  <a:lnTo>
                    <a:pt x="30737" y="395966"/>
                  </a:lnTo>
                  <a:lnTo>
                    <a:pt x="34454" y="451075"/>
                  </a:lnTo>
                  <a:lnTo>
                    <a:pt x="40601" y="511617"/>
                  </a:lnTo>
                  <a:lnTo>
                    <a:pt x="39936" y="516657"/>
                  </a:lnTo>
                  <a:lnTo>
                    <a:pt x="38322" y="515337"/>
                  </a:lnTo>
                  <a:lnTo>
                    <a:pt x="34580" y="501393"/>
                  </a:lnTo>
                  <a:lnTo>
                    <a:pt x="32177" y="451194"/>
                  </a:lnTo>
                  <a:lnTo>
                    <a:pt x="28641" y="402318"/>
                  </a:lnTo>
                  <a:lnTo>
                    <a:pt x="22555" y="338990"/>
                  </a:lnTo>
                  <a:lnTo>
                    <a:pt x="15912" y="290043"/>
                  </a:lnTo>
                  <a:lnTo>
                    <a:pt x="12124" y="238496"/>
                  </a:lnTo>
                  <a:lnTo>
                    <a:pt x="10844" y="177082"/>
                  </a:lnTo>
                  <a:lnTo>
                    <a:pt x="10591" y="119890"/>
                  </a:lnTo>
                  <a:lnTo>
                    <a:pt x="16130" y="69122"/>
                  </a:lnTo>
                  <a:lnTo>
                    <a:pt x="30776" y="36038"/>
                  </a:lnTo>
                  <a:lnTo>
                    <a:pt x="46433" y="20869"/>
                  </a:lnTo>
                  <a:lnTo>
                    <a:pt x="78099" y="5753"/>
                  </a:lnTo>
                  <a:lnTo>
                    <a:pt x="102561" y="0"/>
                  </a:lnTo>
                  <a:lnTo>
                    <a:pt x="125131" y="1343"/>
                  </a:lnTo>
                  <a:lnTo>
                    <a:pt x="157569" y="14265"/>
                  </a:lnTo>
                  <a:lnTo>
                    <a:pt x="206413" y="53255"/>
                  </a:lnTo>
                  <a:lnTo>
                    <a:pt x="227926" y="79689"/>
                  </a:lnTo>
                  <a:lnTo>
                    <a:pt x="235831" y="105780"/>
                  </a:lnTo>
                  <a:lnTo>
                    <a:pt x="237162" y="150234"/>
                  </a:lnTo>
                  <a:lnTo>
                    <a:pt x="227131" y="201588"/>
                  </a:lnTo>
                  <a:lnTo>
                    <a:pt x="211708" y="229185"/>
                  </a:lnTo>
                  <a:lnTo>
                    <a:pt x="195868" y="241633"/>
                  </a:lnTo>
                  <a:lnTo>
                    <a:pt x="135163" y="279354"/>
                  </a:lnTo>
                  <a:lnTo>
                    <a:pt x="99190" y="285502"/>
                  </a:lnTo>
                  <a:lnTo>
                    <a:pt x="64485" y="281734"/>
                  </a:lnTo>
                  <a:lnTo>
                    <a:pt x="60537" y="279173"/>
                  </a:lnTo>
                  <a:lnTo>
                    <a:pt x="61415" y="276297"/>
                  </a:lnTo>
                  <a:lnTo>
                    <a:pt x="65510" y="273209"/>
                  </a:lnTo>
                  <a:lnTo>
                    <a:pt x="93630" y="268863"/>
                  </a:lnTo>
                  <a:lnTo>
                    <a:pt x="150370" y="275608"/>
                  </a:lnTo>
                  <a:lnTo>
                    <a:pt x="204138" y="282765"/>
                  </a:lnTo>
                  <a:lnTo>
                    <a:pt x="262366" y="298842"/>
                  </a:lnTo>
                  <a:lnTo>
                    <a:pt x="282723" y="306907"/>
                  </a:lnTo>
                  <a:lnTo>
                    <a:pt x="322208" y="337853"/>
                  </a:lnTo>
                  <a:lnTo>
                    <a:pt x="338145" y="364056"/>
                  </a:lnTo>
                  <a:lnTo>
                    <a:pt x="344686" y="399636"/>
                  </a:lnTo>
                  <a:lnTo>
                    <a:pt x="341035" y="434225"/>
                  </a:lnTo>
                  <a:lnTo>
                    <a:pt x="326955" y="466700"/>
                  </a:lnTo>
                  <a:lnTo>
                    <a:pt x="307966" y="492960"/>
                  </a:lnTo>
                  <a:lnTo>
                    <a:pt x="257581" y="528008"/>
                  </a:lnTo>
                  <a:lnTo>
                    <a:pt x="236533" y="535100"/>
                  </a:lnTo>
                  <a:lnTo>
                    <a:pt x="184893" y="539653"/>
                  </a:lnTo>
                  <a:lnTo>
                    <a:pt x="160553" y="534037"/>
                  </a:lnTo>
                  <a:lnTo>
                    <a:pt x="106801" y="504792"/>
                  </a:lnTo>
                  <a:lnTo>
                    <a:pt x="73700" y="477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274155" y="3084849"/>
              <a:ext cx="263213" cy="484312"/>
            </a:xfrm>
            <a:custGeom>
              <a:avLst/>
              <a:gdLst/>
              <a:ahLst/>
              <a:cxnLst/>
              <a:rect l="0" t="0" r="0" b="0"/>
              <a:pathLst>
                <a:path w="263213" h="484312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553" y="164802"/>
                  </a:lnTo>
                  <a:lnTo>
                    <a:pt x="13455" y="224190"/>
                  </a:lnTo>
                  <a:lnTo>
                    <a:pt x="25145" y="286310"/>
                  </a:lnTo>
                  <a:lnTo>
                    <a:pt x="30313" y="344811"/>
                  </a:lnTo>
                  <a:lnTo>
                    <a:pt x="34454" y="405240"/>
                  </a:lnTo>
                  <a:lnTo>
                    <a:pt x="37540" y="429281"/>
                  </a:lnTo>
                  <a:lnTo>
                    <a:pt x="35012" y="451665"/>
                  </a:lnTo>
                  <a:lnTo>
                    <a:pt x="33870" y="453188"/>
                  </a:lnTo>
                  <a:lnTo>
                    <a:pt x="25720" y="398338"/>
                  </a:lnTo>
                  <a:lnTo>
                    <a:pt x="33200" y="346403"/>
                  </a:lnTo>
                  <a:lnTo>
                    <a:pt x="50515" y="286690"/>
                  </a:lnTo>
                  <a:lnTo>
                    <a:pt x="61836" y="269357"/>
                  </a:lnTo>
                  <a:lnTo>
                    <a:pt x="77785" y="256975"/>
                  </a:lnTo>
                  <a:lnTo>
                    <a:pt x="86952" y="252036"/>
                  </a:lnTo>
                  <a:lnTo>
                    <a:pt x="106496" y="249666"/>
                  </a:lnTo>
                  <a:lnTo>
                    <a:pt x="147638" y="257677"/>
                  </a:lnTo>
                  <a:lnTo>
                    <a:pt x="173466" y="272751"/>
                  </a:lnTo>
                  <a:lnTo>
                    <a:pt x="217413" y="312567"/>
                  </a:lnTo>
                  <a:lnTo>
                    <a:pt x="233004" y="339058"/>
                  </a:lnTo>
                  <a:lnTo>
                    <a:pt x="252403" y="401290"/>
                  </a:lnTo>
                  <a:lnTo>
                    <a:pt x="261077" y="456474"/>
                  </a:lnTo>
                  <a:lnTo>
                    <a:pt x="263212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305326" y="125582"/>
            <a:ext cx="4369328" cy="632470"/>
            <a:chOff x="305326" y="125582"/>
            <a:chExt cx="4369328" cy="632470"/>
          </a:xfrm>
        </p:grpSpPr>
        <p:sp>
          <p:nvSpPr>
            <p:cNvPr id="2" name="Freeform 1"/>
            <p:cNvSpPr/>
            <p:nvPr/>
          </p:nvSpPr>
          <p:spPr>
            <a:xfrm>
              <a:off x="305326" y="252683"/>
              <a:ext cx="315856" cy="406689"/>
            </a:xfrm>
            <a:custGeom>
              <a:avLst/>
              <a:gdLst/>
              <a:ahLst/>
              <a:cxnLst/>
              <a:rect l="0" t="0" r="0" b="0"/>
              <a:pathLst>
                <a:path w="315856" h="406689">
                  <a:moveTo>
                    <a:pt x="0" y="0"/>
                  </a:moveTo>
                  <a:lnTo>
                    <a:pt x="14654" y="62093"/>
                  </a:lnTo>
                  <a:lnTo>
                    <a:pt x="43839" y="121883"/>
                  </a:lnTo>
                  <a:lnTo>
                    <a:pt x="66152" y="172724"/>
                  </a:lnTo>
                  <a:lnTo>
                    <a:pt x="91532" y="236067"/>
                  </a:lnTo>
                  <a:lnTo>
                    <a:pt x="113049" y="296336"/>
                  </a:lnTo>
                  <a:lnTo>
                    <a:pt x="134591" y="356540"/>
                  </a:lnTo>
                  <a:lnTo>
                    <a:pt x="144046" y="383070"/>
                  </a:lnTo>
                  <a:lnTo>
                    <a:pt x="156047" y="402661"/>
                  </a:lnTo>
                  <a:lnTo>
                    <a:pt x="162523" y="406481"/>
                  </a:lnTo>
                  <a:lnTo>
                    <a:pt x="169180" y="406688"/>
                  </a:lnTo>
                  <a:lnTo>
                    <a:pt x="175958" y="404486"/>
                  </a:lnTo>
                  <a:lnTo>
                    <a:pt x="189728" y="389562"/>
                  </a:lnTo>
                  <a:lnTo>
                    <a:pt x="207514" y="354852"/>
                  </a:lnTo>
                  <a:lnTo>
                    <a:pt x="224004" y="295612"/>
                  </a:lnTo>
                  <a:lnTo>
                    <a:pt x="229368" y="244867"/>
                  </a:lnTo>
                  <a:lnTo>
                    <a:pt x="239586" y="189789"/>
                  </a:lnTo>
                  <a:lnTo>
                    <a:pt x="250623" y="145401"/>
                  </a:lnTo>
                  <a:lnTo>
                    <a:pt x="275824" y="83084"/>
                  </a:lnTo>
                  <a:lnTo>
                    <a:pt x="302943" y="25413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28580" y="473233"/>
              <a:ext cx="149083" cy="161194"/>
            </a:xfrm>
            <a:custGeom>
              <a:avLst/>
              <a:gdLst/>
              <a:ahLst/>
              <a:cxnLst/>
              <a:rect l="0" t="0" r="0" b="0"/>
              <a:pathLst>
                <a:path w="149083" h="161194">
                  <a:moveTo>
                    <a:pt x="108414" y="21606"/>
                  </a:moveTo>
                  <a:lnTo>
                    <a:pt x="97236" y="4838"/>
                  </a:lnTo>
                  <a:lnTo>
                    <a:pt x="90434" y="1069"/>
                  </a:lnTo>
                  <a:lnTo>
                    <a:pt x="73517" y="0"/>
                  </a:lnTo>
                  <a:lnTo>
                    <a:pt x="44262" y="11565"/>
                  </a:lnTo>
                  <a:lnTo>
                    <a:pt x="18956" y="35398"/>
                  </a:lnTo>
                  <a:lnTo>
                    <a:pt x="2230" y="64687"/>
                  </a:lnTo>
                  <a:lnTo>
                    <a:pt x="0" y="91446"/>
                  </a:lnTo>
                  <a:lnTo>
                    <a:pt x="4078" y="119326"/>
                  </a:lnTo>
                  <a:lnTo>
                    <a:pt x="13690" y="139517"/>
                  </a:lnTo>
                  <a:lnTo>
                    <a:pt x="28880" y="153169"/>
                  </a:lnTo>
                  <a:lnTo>
                    <a:pt x="37844" y="158448"/>
                  </a:lnTo>
                  <a:lnTo>
                    <a:pt x="60282" y="161193"/>
                  </a:lnTo>
                  <a:lnTo>
                    <a:pt x="84683" y="157344"/>
                  </a:lnTo>
                  <a:lnTo>
                    <a:pt x="116981" y="142023"/>
                  </a:lnTo>
                  <a:lnTo>
                    <a:pt x="134058" y="129327"/>
                  </a:lnTo>
                  <a:lnTo>
                    <a:pt x="143208" y="109646"/>
                  </a:lnTo>
                  <a:lnTo>
                    <a:pt x="149082" y="58884"/>
                  </a:lnTo>
                  <a:lnTo>
                    <a:pt x="143647" y="37784"/>
                  </a:lnTo>
                  <a:lnTo>
                    <a:pt x="133432" y="21777"/>
                  </a:lnTo>
                  <a:lnTo>
                    <a:pt x="108414" y="5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85044" y="252683"/>
              <a:ext cx="9879" cy="368499"/>
            </a:xfrm>
            <a:custGeom>
              <a:avLst/>
              <a:gdLst/>
              <a:ahLst/>
              <a:cxnLst/>
              <a:rect l="0" t="0" r="0" b="0"/>
              <a:pathLst>
                <a:path w="9879" h="368499">
                  <a:moveTo>
                    <a:pt x="9878" y="0"/>
                  </a:moveTo>
                  <a:lnTo>
                    <a:pt x="2642" y="27557"/>
                  </a:lnTo>
                  <a:lnTo>
                    <a:pt x="0" y="86899"/>
                  </a:lnTo>
                  <a:lnTo>
                    <a:pt x="2662" y="137662"/>
                  </a:lnTo>
                  <a:lnTo>
                    <a:pt x="7740" y="189748"/>
                  </a:lnTo>
                  <a:lnTo>
                    <a:pt x="9244" y="239106"/>
                  </a:lnTo>
                  <a:lnTo>
                    <a:pt x="9753" y="297705"/>
                  </a:lnTo>
                  <a:lnTo>
                    <a:pt x="9861" y="355940"/>
                  </a:lnTo>
                  <a:lnTo>
                    <a:pt x="9878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9800" y="452725"/>
              <a:ext cx="136221" cy="168430"/>
            </a:xfrm>
            <a:custGeom>
              <a:avLst/>
              <a:gdLst/>
              <a:ahLst/>
              <a:cxnLst/>
              <a:rect l="0" t="0" r="0" b="0"/>
              <a:pathLst>
                <a:path w="136221" h="168430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1978" y="110934"/>
                  </a:lnTo>
                  <a:lnTo>
                    <a:pt x="10657" y="134702"/>
                  </a:lnTo>
                  <a:lnTo>
                    <a:pt x="34285" y="162224"/>
                  </a:lnTo>
                  <a:lnTo>
                    <a:pt x="43697" y="166641"/>
                  </a:lnTo>
                  <a:lnTo>
                    <a:pt x="63513" y="168429"/>
                  </a:lnTo>
                  <a:lnTo>
                    <a:pt x="94400" y="157270"/>
                  </a:lnTo>
                  <a:lnTo>
                    <a:pt x="109055" y="142427"/>
                  </a:lnTo>
                  <a:lnTo>
                    <a:pt x="127995" y="104303"/>
                  </a:lnTo>
                  <a:lnTo>
                    <a:pt x="135137" y="44180"/>
                  </a:lnTo>
                  <a:lnTo>
                    <a:pt x="13622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79191" y="439267"/>
              <a:ext cx="426912" cy="194925"/>
            </a:xfrm>
            <a:custGeom>
              <a:avLst/>
              <a:gdLst/>
              <a:ahLst/>
              <a:cxnLst/>
              <a:rect l="0" t="0" r="0" b="0"/>
              <a:pathLst>
                <a:path w="426912" h="194925">
                  <a:moveTo>
                    <a:pt x="0" y="76629"/>
                  </a:moveTo>
                  <a:lnTo>
                    <a:pt x="3120" y="119321"/>
                  </a:lnTo>
                  <a:lnTo>
                    <a:pt x="14654" y="166560"/>
                  </a:lnTo>
                  <a:lnTo>
                    <a:pt x="16789" y="170508"/>
                  </a:lnTo>
                  <a:lnTo>
                    <a:pt x="18212" y="168461"/>
                  </a:lnTo>
                  <a:lnTo>
                    <a:pt x="18623" y="153708"/>
                  </a:lnTo>
                  <a:lnTo>
                    <a:pt x="14617" y="120264"/>
                  </a:lnTo>
                  <a:lnTo>
                    <a:pt x="25567" y="66301"/>
                  </a:lnTo>
                  <a:lnTo>
                    <a:pt x="40981" y="40163"/>
                  </a:lnTo>
                  <a:lnTo>
                    <a:pt x="48378" y="37111"/>
                  </a:lnTo>
                  <a:lnTo>
                    <a:pt x="56818" y="37415"/>
                  </a:lnTo>
                  <a:lnTo>
                    <a:pt x="65955" y="39958"/>
                  </a:lnTo>
                  <a:lnTo>
                    <a:pt x="73216" y="45163"/>
                  </a:lnTo>
                  <a:lnTo>
                    <a:pt x="84403" y="60304"/>
                  </a:lnTo>
                  <a:lnTo>
                    <a:pt x="104846" y="117171"/>
                  </a:lnTo>
                  <a:lnTo>
                    <a:pt x="108502" y="128223"/>
                  </a:lnTo>
                  <a:lnTo>
                    <a:pt x="112109" y="132082"/>
                  </a:lnTo>
                  <a:lnTo>
                    <a:pt x="115684" y="131145"/>
                  </a:lnTo>
                  <a:lnTo>
                    <a:pt x="122775" y="120746"/>
                  </a:lnTo>
                  <a:lnTo>
                    <a:pt x="145054" y="65352"/>
                  </a:lnTo>
                  <a:lnTo>
                    <a:pt x="156496" y="44711"/>
                  </a:lnTo>
                  <a:lnTo>
                    <a:pt x="165162" y="38972"/>
                  </a:lnTo>
                  <a:lnTo>
                    <a:pt x="187269" y="35716"/>
                  </a:lnTo>
                  <a:lnTo>
                    <a:pt x="197376" y="38825"/>
                  </a:lnTo>
                  <a:lnTo>
                    <a:pt x="214845" y="51638"/>
                  </a:lnTo>
                  <a:lnTo>
                    <a:pt x="227288" y="72151"/>
                  </a:lnTo>
                  <a:lnTo>
                    <a:pt x="247433" y="129852"/>
                  </a:lnTo>
                  <a:lnTo>
                    <a:pt x="257582" y="190901"/>
                  </a:lnTo>
                  <a:lnTo>
                    <a:pt x="260629" y="194924"/>
                  </a:lnTo>
                  <a:lnTo>
                    <a:pt x="263830" y="194097"/>
                  </a:lnTo>
                  <a:lnTo>
                    <a:pt x="302470" y="153319"/>
                  </a:lnTo>
                  <a:lnTo>
                    <a:pt x="338427" y="134065"/>
                  </a:lnTo>
                  <a:lnTo>
                    <a:pt x="389754" y="109813"/>
                  </a:lnTo>
                  <a:lnTo>
                    <a:pt x="415610" y="84512"/>
                  </a:lnTo>
                  <a:lnTo>
                    <a:pt x="424532" y="61805"/>
                  </a:lnTo>
                  <a:lnTo>
                    <a:pt x="426911" y="49199"/>
                  </a:lnTo>
                  <a:lnTo>
                    <a:pt x="424987" y="38455"/>
                  </a:lnTo>
                  <a:lnTo>
                    <a:pt x="413491" y="20278"/>
                  </a:lnTo>
                  <a:lnTo>
                    <a:pt x="396684" y="7520"/>
                  </a:lnTo>
                  <a:lnTo>
                    <a:pt x="387288" y="2481"/>
                  </a:lnTo>
                  <a:lnTo>
                    <a:pt x="367490" y="0"/>
                  </a:lnTo>
                  <a:lnTo>
                    <a:pt x="348163" y="3967"/>
                  </a:lnTo>
                  <a:lnTo>
                    <a:pt x="331774" y="13529"/>
                  </a:lnTo>
                  <a:lnTo>
                    <a:pt x="309393" y="37656"/>
                  </a:lnTo>
                  <a:lnTo>
                    <a:pt x="293533" y="67031"/>
                  </a:lnTo>
                  <a:lnTo>
                    <a:pt x="291507" y="87571"/>
                  </a:lnTo>
                  <a:lnTo>
                    <a:pt x="305962" y="150365"/>
                  </a:lnTo>
                  <a:lnTo>
                    <a:pt x="309260" y="160881"/>
                  </a:lnTo>
                  <a:lnTo>
                    <a:pt x="314968" y="169062"/>
                  </a:lnTo>
                  <a:lnTo>
                    <a:pt x="330669" y="181271"/>
                  </a:lnTo>
                  <a:lnTo>
                    <a:pt x="349345" y="184358"/>
                  </a:lnTo>
                  <a:lnTo>
                    <a:pt x="400083" y="1819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23721" y="431668"/>
              <a:ext cx="168668" cy="161026"/>
            </a:xfrm>
            <a:custGeom>
              <a:avLst/>
              <a:gdLst/>
              <a:ahLst/>
              <a:cxnLst/>
              <a:rect l="0" t="0" r="0" b="0"/>
              <a:pathLst>
                <a:path w="168668" h="161026">
                  <a:moveTo>
                    <a:pt x="108279" y="42114"/>
                  </a:moveTo>
                  <a:lnTo>
                    <a:pt x="78970" y="12805"/>
                  </a:lnTo>
                  <a:lnTo>
                    <a:pt x="70022" y="9707"/>
                  </a:lnTo>
                  <a:lnTo>
                    <a:pt x="47602" y="9383"/>
                  </a:lnTo>
                  <a:lnTo>
                    <a:pt x="37412" y="13275"/>
                  </a:lnTo>
                  <a:lnTo>
                    <a:pt x="19850" y="26957"/>
                  </a:lnTo>
                  <a:lnTo>
                    <a:pt x="2399" y="54390"/>
                  </a:lnTo>
                  <a:lnTo>
                    <a:pt x="0" y="74476"/>
                  </a:lnTo>
                  <a:lnTo>
                    <a:pt x="4003" y="95102"/>
                  </a:lnTo>
                  <a:lnTo>
                    <a:pt x="19410" y="125274"/>
                  </a:lnTo>
                  <a:lnTo>
                    <a:pt x="32127" y="141855"/>
                  </a:lnTo>
                  <a:lnTo>
                    <a:pt x="58029" y="158754"/>
                  </a:lnTo>
                  <a:lnTo>
                    <a:pt x="80876" y="161025"/>
                  </a:lnTo>
                  <a:lnTo>
                    <a:pt x="104288" y="156964"/>
                  </a:lnTo>
                  <a:lnTo>
                    <a:pt x="130623" y="141524"/>
                  </a:lnTo>
                  <a:lnTo>
                    <a:pt x="145895" y="128800"/>
                  </a:lnTo>
                  <a:lnTo>
                    <a:pt x="162058" y="102894"/>
                  </a:lnTo>
                  <a:lnTo>
                    <a:pt x="168667" y="67402"/>
                  </a:lnTo>
                  <a:lnTo>
                    <a:pt x="163974" y="47114"/>
                  </a:lnTo>
                  <a:lnTo>
                    <a:pt x="141897" y="15026"/>
                  </a:lnTo>
                  <a:lnTo>
                    <a:pt x="128679" y="6678"/>
                  </a:lnTo>
                  <a:lnTo>
                    <a:pt x="10827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53568" y="207028"/>
              <a:ext cx="120588" cy="382568"/>
            </a:xfrm>
            <a:custGeom>
              <a:avLst/>
              <a:gdLst/>
              <a:ahLst/>
              <a:cxnLst/>
              <a:rect l="0" t="0" r="0" b="0"/>
              <a:pathLst>
                <a:path w="120588" h="382568">
                  <a:moveTo>
                    <a:pt x="46887" y="382567"/>
                  </a:moveTo>
                  <a:lnTo>
                    <a:pt x="38554" y="333637"/>
                  </a:lnTo>
                  <a:lnTo>
                    <a:pt x="31204" y="274506"/>
                  </a:lnTo>
                  <a:lnTo>
                    <a:pt x="25722" y="217766"/>
                  </a:lnTo>
                  <a:lnTo>
                    <a:pt x="14587" y="161498"/>
                  </a:lnTo>
                  <a:lnTo>
                    <a:pt x="0" y="99688"/>
                  </a:lnTo>
                  <a:lnTo>
                    <a:pt x="9503" y="40249"/>
                  </a:lnTo>
                  <a:lnTo>
                    <a:pt x="14946" y="30353"/>
                  </a:lnTo>
                  <a:lnTo>
                    <a:pt x="30351" y="16238"/>
                  </a:lnTo>
                  <a:lnTo>
                    <a:pt x="58756" y="1714"/>
                  </a:lnTo>
                  <a:lnTo>
                    <a:pt x="79068" y="0"/>
                  </a:lnTo>
                  <a:lnTo>
                    <a:pt x="120587" y="35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74114" y="410611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6" y="0"/>
                  </a:lnTo>
                  <a:lnTo>
                    <a:pt x="6115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13885" y="389356"/>
              <a:ext cx="218281" cy="179223"/>
            </a:xfrm>
            <a:custGeom>
              <a:avLst/>
              <a:gdLst/>
              <a:ahLst/>
              <a:cxnLst/>
              <a:rect l="0" t="0" r="0" b="0"/>
              <a:pathLst>
                <a:path w="218281" h="179223">
                  <a:moveTo>
                    <a:pt x="134052" y="84426"/>
                  </a:moveTo>
                  <a:lnTo>
                    <a:pt x="130933" y="41734"/>
                  </a:lnTo>
                  <a:lnTo>
                    <a:pt x="128463" y="31398"/>
                  </a:lnTo>
                  <a:lnTo>
                    <a:pt x="116361" y="13675"/>
                  </a:lnTo>
                  <a:lnTo>
                    <a:pt x="108220" y="5673"/>
                  </a:lnTo>
                  <a:lnTo>
                    <a:pt x="98113" y="1508"/>
                  </a:lnTo>
                  <a:lnTo>
                    <a:pt x="74406" y="0"/>
                  </a:lnTo>
                  <a:lnTo>
                    <a:pt x="51391" y="9469"/>
                  </a:lnTo>
                  <a:lnTo>
                    <a:pt x="31803" y="25375"/>
                  </a:lnTo>
                  <a:lnTo>
                    <a:pt x="14199" y="54061"/>
                  </a:lnTo>
                  <a:lnTo>
                    <a:pt x="2744" y="85958"/>
                  </a:lnTo>
                  <a:lnTo>
                    <a:pt x="0" y="123354"/>
                  </a:lnTo>
                  <a:lnTo>
                    <a:pt x="3504" y="146181"/>
                  </a:lnTo>
                  <a:lnTo>
                    <a:pt x="12080" y="164905"/>
                  </a:lnTo>
                  <a:lnTo>
                    <a:pt x="17642" y="173174"/>
                  </a:lnTo>
                  <a:lnTo>
                    <a:pt x="26030" y="177516"/>
                  </a:lnTo>
                  <a:lnTo>
                    <a:pt x="47828" y="179222"/>
                  </a:lnTo>
                  <a:lnTo>
                    <a:pt x="80818" y="168016"/>
                  </a:lnTo>
                  <a:lnTo>
                    <a:pt x="107231" y="144288"/>
                  </a:lnTo>
                  <a:lnTo>
                    <a:pt x="128711" y="104829"/>
                  </a:lnTo>
                  <a:lnTo>
                    <a:pt x="136748" y="84135"/>
                  </a:lnTo>
                  <a:lnTo>
                    <a:pt x="139359" y="81893"/>
                  </a:lnTo>
                  <a:lnTo>
                    <a:pt x="141100" y="85077"/>
                  </a:lnTo>
                  <a:lnTo>
                    <a:pt x="142260" y="91879"/>
                  </a:lnTo>
                  <a:lnTo>
                    <a:pt x="149788" y="105676"/>
                  </a:lnTo>
                  <a:lnTo>
                    <a:pt x="181531" y="140603"/>
                  </a:lnTo>
                  <a:lnTo>
                    <a:pt x="218280" y="1686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43414" y="125582"/>
              <a:ext cx="220462" cy="425375"/>
            </a:xfrm>
            <a:custGeom>
              <a:avLst/>
              <a:gdLst/>
              <a:ahLst/>
              <a:cxnLst/>
              <a:rect l="0" t="0" r="0" b="0"/>
              <a:pathLst>
                <a:path w="220462" h="425375">
                  <a:moveTo>
                    <a:pt x="209933" y="63930"/>
                  </a:moveTo>
                  <a:lnTo>
                    <a:pt x="200357" y="39884"/>
                  </a:lnTo>
                  <a:lnTo>
                    <a:pt x="182399" y="18461"/>
                  </a:lnTo>
                  <a:lnTo>
                    <a:pt x="164940" y="4337"/>
                  </a:lnTo>
                  <a:lnTo>
                    <a:pt x="155371" y="805"/>
                  </a:lnTo>
                  <a:lnTo>
                    <a:pt x="135380" y="0"/>
                  </a:lnTo>
                  <a:lnTo>
                    <a:pt x="72988" y="15347"/>
                  </a:lnTo>
                  <a:lnTo>
                    <a:pt x="55092" y="28300"/>
                  </a:lnTo>
                  <a:lnTo>
                    <a:pt x="40509" y="46925"/>
                  </a:lnTo>
                  <a:lnTo>
                    <a:pt x="17707" y="104960"/>
                  </a:lnTo>
                  <a:lnTo>
                    <a:pt x="2587" y="161664"/>
                  </a:lnTo>
                  <a:lnTo>
                    <a:pt x="0" y="221016"/>
                  </a:lnTo>
                  <a:lnTo>
                    <a:pt x="5141" y="266192"/>
                  </a:lnTo>
                  <a:lnTo>
                    <a:pt x="29052" y="326049"/>
                  </a:lnTo>
                  <a:lnTo>
                    <a:pt x="50201" y="369041"/>
                  </a:lnTo>
                  <a:lnTo>
                    <a:pt x="66411" y="383979"/>
                  </a:lnTo>
                  <a:lnTo>
                    <a:pt x="126045" y="419148"/>
                  </a:lnTo>
                  <a:lnTo>
                    <a:pt x="136460" y="423575"/>
                  </a:lnTo>
                  <a:lnTo>
                    <a:pt x="157391" y="425374"/>
                  </a:lnTo>
                  <a:lnTo>
                    <a:pt x="220461" y="4113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95461" y="442196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0" y="0"/>
                  </a:moveTo>
                  <a:lnTo>
                    <a:pt x="49498" y="58564"/>
                  </a:lnTo>
                  <a:lnTo>
                    <a:pt x="94756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53347" y="410611"/>
              <a:ext cx="200042" cy="347441"/>
            </a:xfrm>
            <a:custGeom>
              <a:avLst/>
              <a:gdLst/>
              <a:ahLst/>
              <a:cxnLst/>
              <a:rect l="0" t="0" r="0" b="0"/>
              <a:pathLst>
                <a:path w="200042" h="347441">
                  <a:moveTo>
                    <a:pt x="200041" y="0"/>
                  </a:moveTo>
                  <a:lnTo>
                    <a:pt x="184400" y="17981"/>
                  </a:lnTo>
                  <a:lnTo>
                    <a:pt x="159608" y="69741"/>
                  </a:lnTo>
                  <a:lnTo>
                    <a:pt x="126101" y="128940"/>
                  </a:lnTo>
                  <a:lnTo>
                    <a:pt x="92629" y="183007"/>
                  </a:lnTo>
                  <a:lnTo>
                    <a:pt x="60628" y="238747"/>
                  </a:lnTo>
                  <a:lnTo>
                    <a:pt x="31776" y="291698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16993" y="157927"/>
              <a:ext cx="41681" cy="326384"/>
            </a:xfrm>
            <a:custGeom>
              <a:avLst/>
              <a:gdLst/>
              <a:ahLst/>
              <a:cxnLst/>
              <a:rect l="0" t="0" r="0" b="0"/>
              <a:pathLst>
                <a:path w="41681" h="326384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8057" y="157159"/>
                  </a:lnTo>
                  <a:lnTo>
                    <a:pt x="20914" y="219214"/>
                  </a:lnTo>
                  <a:lnTo>
                    <a:pt x="29130" y="276878"/>
                  </a:lnTo>
                  <a:lnTo>
                    <a:pt x="4168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42901" y="410611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90" y="62093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63958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37658" y="377569"/>
              <a:ext cx="157928" cy="127799"/>
            </a:xfrm>
            <a:custGeom>
              <a:avLst/>
              <a:gdLst/>
              <a:ahLst/>
              <a:cxnLst/>
              <a:rect l="0" t="0" r="0" b="0"/>
              <a:pathLst>
                <a:path w="157928" h="127799">
                  <a:moveTo>
                    <a:pt x="0" y="33042"/>
                  </a:moveTo>
                  <a:lnTo>
                    <a:pt x="14654" y="91659"/>
                  </a:lnTo>
                  <a:lnTo>
                    <a:pt x="30338" y="120860"/>
                  </a:lnTo>
                  <a:lnTo>
                    <a:pt x="34263" y="122003"/>
                  </a:lnTo>
                  <a:lnTo>
                    <a:pt x="36880" y="118086"/>
                  </a:lnTo>
                  <a:lnTo>
                    <a:pt x="38624" y="110795"/>
                  </a:lnTo>
                  <a:lnTo>
                    <a:pt x="38332" y="47941"/>
                  </a:lnTo>
                  <a:lnTo>
                    <a:pt x="46672" y="27576"/>
                  </a:lnTo>
                  <a:lnTo>
                    <a:pt x="52172" y="18869"/>
                  </a:lnTo>
                  <a:lnTo>
                    <a:pt x="67641" y="6076"/>
                  </a:lnTo>
                  <a:lnTo>
                    <a:pt x="76679" y="1027"/>
                  </a:lnTo>
                  <a:lnTo>
                    <a:pt x="86214" y="0"/>
                  </a:lnTo>
                  <a:lnTo>
                    <a:pt x="106168" y="5098"/>
                  </a:lnTo>
                  <a:lnTo>
                    <a:pt x="123615" y="21402"/>
                  </a:lnTo>
                  <a:lnTo>
                    <a:pt x="148290" y="64408"/>
                  </a:lnTo>
                  <a:lnTo>
                    <a:pt x="157927" y="127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72291" y="179767"/>
              <a:ext cx="141917" cy="347330"/>
            </a:xfrm>
            <a:custGeom>
              <a:avLst/>
              <a:gdLst/>
              <a:ahLst/>
              <a:cxnLst/>
              <a:rect l="0" t="0" r="0" b="0"/>
              <a:pathLst>
                <a:path w="141917" h="347330">
                  <a:moveTo>
                    <a:pt x="70693" y="230844"/>
                  </a:moveTo>
                  <a:lnTo>
                    <a:pt x="65104" y="214076"/>
                  </a:lnTo>
                  <a:lnTo>
                    <a:pt x="53001" y="202725"/>
                  </a:lnTo>
                  <a:lnTo>
                    <a:pt x="44861" y="198060"/>
                  </a:lnTo>
                  <a:lnTo>
                    <a:pt x="37094" y="197289"/>
                  </a:lnTo>
                  <a:lnTo>
                    <a:pt x="22225" y="202673"/>
                  </a:lnTo>
                  <a:lnTo>
                    <a:pt x="10937" y="215984"/>
                  </a:lnTo>
                  <a:lnTo>
                    <a:pt x="3190" y="234768"/>
                  </a:lnTo>
                  <a:lnTo>
                    <a:pt x="0" y="270481"/>
                  </a:lnTo>
                  <a:lnTo>
                    <a:pt x="7113" y="303810"/>
                  </a:lnTo>
                  <a:lnTo>
                    <a:pt x="17479" y="325274"/>
                  </a:lnTo>
                  <a:lnTo>
                    <a:pt x="33004" y="340273"/>
                  </a:lnTo>
                  <a:lnTo>
                    <a:pt x="42057" y="345911"/>
                  </a:lnTo>
                  <a:lnTo>
                    <a:pt x="50433" y="347329"/>
                  </a:lnTo>
                  <a:lnTo>
                    <a:pt x="58356" y="345936"/>
                  </a:lnTo>
                  <a:lnTo>
                    <a:pt x="65978" y="342667"/>
                  </a:lnTo>
                  <a:lnTo>
                    <a:pt x="87883" y="321298"/>
                  </a:lnTo>
                  <a:lnTo>
                    <a:pt x="111836" y="272391"/>
                  </a:lnTo>
                  <a:lnTo>
                    <a:pt x="126653" y="219554"/>
                  </a:lnTo>
                  <a:lnTo>
                    <a:pt x="133610" y="161197"/>
                  </a:lnTo>
                  <a:lnTo>
                    <a:pt x="141916" y="104609"/>
                  </a:lnTo>
                  <a:lnTo>
                    <a:pt x="138314" y="48371"/>
                  </a:lnTo>
                  <a:lnTo>
                    <a:pt x="129594" y="6242"/>
                  </a:lnTo>
                  <a:lnTo>
                    <a:pt x="125168" y="391"/>
                  </a:lnTo>
                  <a:lnTo>
                    <a:pt x="119878" y="0"/>
                  </a:lnTo>
                  <a:lnTo>
                    <a:pt x="114012" y="3248"/>
                  </a:lnTo>
                  <a:lnTo>
                    <a:pt x="110101" y="11263"/>
                  </a:lnTo>
                  <a:lnTo>
                    <a:pt x="103824" y="63034"/>
                  </a:lnTo>
                  <a:lnTo>
                    <a:pt x="102584" y="124257"/>
                  </a:lnTo>
                  <a:lnTo>
                    <a:pt x="102369" y="175346"/>
                  </a:lnTo>
                  <a:lnTo>
                    <a:pt x="110702" y="235436"/>
                  </a:lnTo>
                  <a:lnTo>
                    <a:pt x="127030" y="293233"/>
                  </a:lnTo>
                  <a:lnTo>
                    <a:pt x="133864" y="3150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27212" y="334945"/>
              <a:ext cx="157929" cy="180952"/>
            </a:xfrm>
            <a:custGeom>
              <a:avLst/>
              <a:gdLst/>
              <a:ahLst/>
              <a:cxnLst/>
              <a:rect l="0" t="0" r="0" b="0"/>
              <a:pathLst>
                <a:path w="157929" h="180952">
                  <a:moveTo>
                    <a:pt x="0" y="75666"/>
                  </a:moveTo>
                  <a:lnTo>
                    <a:pt x="58617" y="75666"/>
                  </a:lnTo>
                  <a:lnTo>
                    <a:pt x="115214" y="64213"/>
                  </a:lnTo>
                  <a:lnTo>
                    <a:pt x="125942" y="61012"/>
                  </a:lnTo>
                  <a:lnTo>
                    <a:pt x="134264" y="55368"/>
                  </a:lnTo>
                  <a:lnTo>
                    <a:pt x="146631" y="39738"/>
                  </a:lnTo>
                  <a:lnTo>
                    <a:pt x="148057" y="31827"/>
                  </a:lnTo>
                  <a:lnTo>
                    <a:pt x="146668" y="24213"/>
                  </a:lnTo>
                  <a:lnTo>
                    <a:pt x="143402" y="16798"/>
                  </a:lnTo>
                  <a:lnTo>
                    <a:pt x="127295" y="5438"/>
                  </a:lnTo>
                  <a:lnTo>
                    <a:pt x="116449" y="772"/>
                  </a:lnTo>
                  <a:lnTo>
                    <a:pt x="106878" y="0"/>
                  </a:lnTo>
                  <a:lnTo>
                    <a:pt x="90006" y="5382"/>
                  </a:lnTo>
                  <a:lnTo>
                    <a:pt x="77827" y="18692"/>
                  </a:lnTo>
                  <a:lnTo>
                    <a:pt x="60477" y="55833"/>
                  </a:lnTo>
                  <a:lnTo>
                    <a:pt x="54964" y="92146"/>
                  </a:lnTo>
                  <a:lnTo>
                    <a:pt x="58919" y="126952"/>
                  </a:lnTo>
                  <a:lnTo>
                    <a:pt x="70640" y="145643"/>
                  </a:lnTo>
                  <a:lnTo>
                    <a:pt x="87548" y="160579"/>
                  </a:lnTo>
                  <a:lnTo>
                    <a:pt x="116797" y="174395"/>
                  </a:lnTo>
                  <a:lnTo>
                    <a:pt x="157928" y="1809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9367" y="333875"/>
              <a:ext cx="105287" cy="161922"/>
            </a:xfrm>
            <a:custGeom>
              <a:avLst/>
              <a:gdLst/>
              <a:ahLst/>
              <a:cxnLst/>
              <a:rect l="0" t="0" r="0" b="0"/>
              <a:pathLst>
                <a:path w="105287" h="161922">
                  <a:moveTo>
                    <a:pt x="0" y="66207"/>
                  </a:moveTo>
                  <a:lnTo>
                    <a:pt x="5590" y="128300"/>
                  </a:lnTo>
                  <a:lnTo>
                    <a:pt x="14655" y="160644"/>
                  </a:lnTo>
                  <a:lnTo>
                    <a:pt x="15619" y="161921"/>
                  </a:lnTo>
                  <a:lnTo>
                    <a:pt x="3894" y="106619"/>
                  </a:lnTo>
                  <a:lnTo>
                    <a:pt x="2324" y="69343"/>
                  </a:lnTo>
                  <a:lnTo>
                    <a:pt x="6102" y="46544"/>
                  </a:lnTo>
                  <a:lnTo>
                    <a:pt x="14801" y="27832"/>
                  </a:lnTo>
                  <a:lnTo>
                    <a:pt x="20396" y="19567"/>
                  </a:lnTo>
                  <a:lnTo>
                    <a:pt x="35972" y="7264"/>
                  </a:lnTo>
                  <a:lnTo>
                    <a:pt x="45038" y="2345"/>
                  </a:lnTo>
                  <a:lnTo>
                    <a:pt x="64471" y="0"/>
                  </a:lnTo>
                  <a:lnTo>
                    <a:pt x="105286" y="30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0611" y="536960"/>
              <a:ext cx="4211400" cy="210564"/>
            </a:xfrm>
            <a:custGeom>
              <a:avLst/>
              <a:gdLst/>
              <a:ahLst/>
              <a:cxnLst/>
              <a:rect l="0" t="0" r="0" b="0"/>
              <a:pathLst>
                <a:path w="4211400" h="210564">
                  <a:moveTo>
                    <a:pt x="4211399" y="10521"/>
                  </a:moveTo>
                  <a:lnTo>
                    <a:pt x="4157254" y="10521"/>
                  </a:lnTo>
                  <a:lnTo>
                    <a:pt x="4095605" y="3286"/>
                  </a:lnTo>
                  <a:lnTo>
                    <a:pt x="4039134" y="643"/>
                  </a:lnTo>
                  <a:lnTo>
                    <a:pt x="3977590" y="121"/>
                  </a:lnTo>
                  <a:lnTo>
                    <a:pt x="3928953" y="31"/>
                  </a:lnTo>
                  <a:lnTo>
                    <a:pt x="3867351" y="0"/>
                  </a:lnTo>
                  <a:lnTo>
                    <a:pt x="3818430" y="1165"/>
                  </a:lnTo>
                  <a:lnTo>
                    <a:pt x="3756266" y="8327"/>
                  </a:lnTo>
                  <a:lnTo>
                    <a:pt x="3693597" y="10088"/>
                  </a:lnTo>
                  <a:lnTo>
                    <a:pt x="3636158" y="17671"/>
                  </a:lnTo>
                  <a:lnTo>
                    <a:pt x="3579752" y="20383"/>
                  </a:lnTo>
                  <a:lnTo>
                    <a:pt x="3523550" y="20918"/>
                  </a:lnTo>
                  <a:lnTo>
                    <a:pt x="3467388" y="22194"/>
                  </a:lnTo>
                  <a:lnTo>
                    <a:pt x="3411234" y="29378"/>
                  </a:lnTo>
                  <a:lnTo>
                    <a:pt x="3355081" y="31144"/>
                  </a:lnTo>
                  <a:lnTo>
                    <a:pt x="3307378" y="31450"/>
                  </a:lnTo>
                  <a:lnTo>
                    <a:pt x="3256199" y="31540"/>
                  </a:lnTo>
                  <a:lnTo>
                    <a:pt x="3193739" y="38806"/>
                  </a:lnTo>
                  <a:lnTo>
                    <a:pt x="3144669" y="41129"/>
                  </a:lnTo>
                  <a:lnTo>
                    <a:pt x="3085574" y="45033"/>
                  </a:lnTo>
                  <a:lnTo>
                    <a:pt x="3023252" y="51134"/>
                  </a:lnTo>
                  <a:lnTo>
                    <a:pt x="2971972" y="52190"/>
                  </a:lnTo>
                  <a:lnTo>
                    <a:pt x="2919733" y="52504"/>
                  </a:lnTo>
                  <a:lnTo>
                    <a:pt x="2867211" y="52596"/>
                  </a:lnTo>
                  <a:lnTo>
                    <a:pt x="2814603" y="58213"/>
                  </a:lnTo>
                  <a:lnTo>
                    <a:pt x="2761972" y="61697"/>
                  </a:lnTo>
                  <a:lnTo>
                    <a:pt x="2709332" y="62729"/>
                  </a:lnTo>
                  <a:lnTo>
                    <a:pt x="2662280" y="63035"/>
                  </a:lnTo>
                  <a:lnTo>
                    <a:pt x="2607524" y="68715"/>
                  </a:lnTo>
                  <a:lnTo>
                    <a:pt x="2558025" y="72218"/>
                  </a:lnTo>
                  <a:lnTo>
                    <a:pt x="2508134" y="73255"/>
                  </a:lnTo>
                  <a:lnTo>
                    <a:pt x="2450717" y="79152"/>
                  </a:lnTo>
                  <a:lnTo>
                    <a:pt x="2394840" y="82719"/>
                  </a:lnTo>
                  <a:lnTo>
                    <a:pt x="2341239" y="83776"/>
                  </a:lnTo>
                  <a:lnTo>
                    <a:pt x="2288313" y="84089"/>
                  </a:lnTo>
                  <a:lnTo>
                    <a:pt x="2235586" y="89771"/>
                  </a:lnTo>
                  <a:lnTo>
                    <a:pt x="2182919" y="93274"/>
                  </a:lnTo>
                  <a:lnTo>
                    <a:pt x="2130269" y="94312"/>
                  </a:lnTo>
                  <a:lnTo>
                    <a:pt x="2074548" y="101899"/>
                  </a:lnTo>
                  <a:lnTo>
                    <a:pt x="2026539" y="104277"/>
                  </a:lnTo>
                  <a:lnTo>
                    <a:pt x="1975270" y="104981"/>
                  </a:lnTo>
                  <a:lnTo>
                    <a:pt x="1911783" y="108339"/>
                  </a:lnTo>
                  <a:lnTo>
                    <a:pt x="1853575" y="114331"/>
                  </a:lnTo>
                  <a:lnTo>
                    <a:pt x="1803009" y="115369"/>
                  </a:lnTo>
                  <a:lnTo>
                    <a:pt x="1750981" y="115677"/>
                  </a:lnTo>
                  <a:lnTo>
                    <a:pt x="1698521" y="115768"/>
                  </a:lnTo>
                  <a:lnTo>
                    <a:pt x="1640343" y="115795"/>
                  </a:lnTo>
                  <a:lnTo>
                    <a:pt x="1578652" y="115803"/>
                  </a:lnTo>
                  <a:lnTo>
                    <a:pt x="1521508" y="115805"/>
                  </a:lnTo>
                  <a:lnTo>
                    <a:pt x="1473121" y="115806"/>
                  </a:lnTo>
                  <a:lnTo>
                    <a:pt x="1423559" y="115806"/>
                  </a:lnTo>
                  <a:lnTo>
                    <a:pt x="1371830" y="121396"/>
                  </a:lnTo>
                  <a:lnTo>
                    <a:pt x="1313869" y="124871"/>
                  </a:lnTo>
                  <a:lnTo>
                    <a:pt x="1257830" y="125901"/>
                  </a:lnTo>
                  <a:lnTo>
                    <a:pt x="1204182" y="126206"/>
                  </a:lnTo>
                  <a:lnTo>
                    <a:pt x="1148123" y="133545"/>
                  </a:lnTo>
                  <a:lnTo>
                    <a:pt x="1100056" y="137050"/>
                  </a:lnTo>
                  <a:lnTo>
                    <a:pt x="1048769" y="143808"/>
                  </a:lnTo>
                  <a:lnTo>
                    <a:pt x="995359" y="146330"/>
                  </a:lnTo>
                  <a:lnTo>
                    <a:pt x="936769" y="147077"/>
                  </a:lnTo>
                  <a:lnTo>
                    <a:pt x="881845" y="147299"/>
                  </a:lnTo>
                  <a:lnTo>
                    <a:pt x="830866" y="148534"/>
                  </a:lnTo>
                  <a:lnTo>
                    <a:pt x="771655" y="155720"/>
                  </a:lnTo>
                  <a:lnTo>
                    <a:pt x="713729" y="157268"/>
                  </a:lnTo>
                  <a:lnTo>
                    <a:pt x="671672" y="157631"/>
                  </a:lnTo>
                  <a:lnTo>
                    <a:pt x="625684" y="157792"/>
                  </a:lnTo>
                  <a:lnTo>
                    <a:pt x="564934" y="163471"/>
                  </a:lnTo>
                  <a:lnTo>
                    <a:pt x="504300" y="172563"/>
                  </a:lnTo>
                  <a:lnTo>
                    <a:pt x="441880" y="177077"/>
                  </a:lnTo>
                  <a:lnTo>
                    <a:pt x="390111" y="184003"/>
                  </a:lnTo>
                  <a:lnTo>
                    <a:pt x="333957" y="193465"/>
                  </a:lnTo>
                  <a:lnTo>
                    <a:pt x="272865" y="198088"/>
                  </a:lnTo>
                  <a:lnTo>
                    <a:pt x="211047" y="206885"/>
                  </a:lnTo>
                  <a:lnTo>
                    <a:pt x="154949" y="209473"/>
                  </a:lnTo>
                  <a:lnTo>
                    <a:pt x="95044" y="210240"/>
                  </a:lnTo>
                  <a:lnTo>
                    <a:pt x="43239" y="210467"/>
                  </a:lnTo>
                  <a:lnTo>
                    <a:pt x="0" y="2105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Oval 22"/>
          <p:cNvSpPr/>
          <p:nvPr/>
        </p:nvSpPr>
        <p:spPr>
          <a:xfrm>
            <a:off x="5590666" y="1284477"/>
            <a:ext cx="1010666" cy="452628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6611873" y="1484502"/>
            <a:ext cx="0" cy="77914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5590666" y="1495044"/>
            <a:ext cx="52579" cy="81064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 descr="NBK-3152-14ffe51.png"/>
          <p:cNvPicPr>
            <a:picLocks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72100" y="1981200"/>
            <a:ext cx="1498600" cy="850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27" name="Picture 26" descr="NBK-3152-14ffe80.png"/>
          <p:cNvPicPr>
            <a:picLocks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5600" y="1917700"/>
            <a:ext cx="1435100" cy="635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37" name="Group 36"/>
          <p:cNvGrpSpPr/>
          <p:nvPr/>
        </p:nvGrpSpPr>
        <p:grpSpPr>
          <a:xfrm>
            <a:off x="6052784" y="810694"/>
            <a:ext cx="1096517" cy="729626"/>
            <a:chOff x="6052784" y="810694"/>
            <a:chExt cx="1096517" cy="729626"/>
          </a:xfrm>
        </p:grpSpPr>
        <p:sp>
          <p:nvSpPr>
            <p:cNvPr id="28" name="Freeform 27"/>
            <p:cNvSpPr/>
            <p:nvPr/>
          </p:nvSpPr>
          <p:spPr>
            <a:xfrm>
              <a:off x="6052784" y="1449776"/>
              <a:ext cx="106634" cy="90544"/>
            </a:xfrm>
            <a:custGeom>
              <a:avLst/>
              <a:gdLst/>
              <a:ahLst/>
              <a:cxnLst/>
              <a:rect l="0" t="0" r="0" b="0"/>
              <a:pathLst>
                <a:path w="106634" h="90544">
                  <a:moveTo>
                    <a:pt x="64273" y="24213"/>
                  </a:moveTo>
                  <a:lnTo>
                    <a:pt x="47505" y="18624"/>
                  </a:lnTo>
                  <a:lnTo>
                    <a:pt x="29914" y="18999"/>
                  </a:lnTo>
                  <a:lnTo>
                    <a:pt x="20310" y="20737"/>
                  </a:lnTo>
                  <a:lnTo>
                    <a:pt x="12738" y="25405"/>
                  </a:lnTo>
                  <a:lnTo>
                    <a:pt x="1204" y="39951"/>
                  </a:lnTo>
                  <a:lnTo>
                    <a:pt x="0" y="47573"/>
                  </a:lnTo>
                  <a:lnTo>
                    <a:pt x="1537" y="54994"/>
                  </a:lnTo>
                  <a:lnTo>
                    <a:pt x="4901" y="62281"/>
                  </a:lnTo>
                  <a:lnTo>
                    <a:pt x="17998" y="73498"/>
                  </a:lnTo>
                  <a:lnTo>
                    <a:pt x="26404" y="78127"/>
                  </a:lnTo>
                  <a:lnTo>
                    <a:pt x="45103" y="80150"/>
                  </a:lnTo>
                  <a:lnTo>
                    <a:pt x="55002" y="79052"/>
                  </a:lnTo>
                  <a:lnTo>
                    <a:pt x="62772" y="74810"/>
                  </a:lnTo>
                  <a:lnTo>
                    <a:pt x="74524" y="60739"/>
                  </a:lnTo>
                  <a:lnTo>
                    <a:pt x="77408" y="39667"/>
                  </a:lnTo>
                  <a:lnTo>
                    <a:pt x="76539" y="27497"/>
                  </a:lnTo>
                  <a:lnTo>
                    <a:pt x="72451" y="18213"/>
                  </a:lnTo>
                  <a:lnTo>
                    <a:pt x="58549" y="4779"/>
                  </a:lnTo>
                  <a:lnTo>
                    <a:pt x="49928" y="1898"/>
                  </a:lnTo>
                  <a:lnTo>
                    <a:pt x="30991" y="1817"/>
                  </a:lnTo>
                  <a:lnTo>
                    <a:pt x="23368" y="5773"/>
                  </a:lnTo>
                  <a:lnTo>
                    <a:pt x="11777" y="19527"/>
                  </a:lnTo>
                  <a:lnTo>
                    <a:pt x="9389" y="28108"/>
                  </a:lnTo>
                  <a:lnTo>
                    <a:pt x="9854" y="47001"/>
                  </a:lnTo>
                  <a:lnTo>
                    <a:pt x="17080" y="63977"/>
                  </a:lnTo>
                  <a:lnTo>
                    <a:pt x="22283" y="71779"/>
                  </a:lnTo>
                  <a:lnTo>
                    <a:pt x="37422" y="83568"/>
                  </a:lnTo>
                  <a:lnTo>
                    <a:pt x="46372" y="88350"/>
                  </a:lnTo>
                  <a:lnTo>
                    <a:pt x="65675" y="90543"/>
                  </a:lnTo>
                  <a:lnTo>
                    <a:pt x="75736" y="89490"/>
                  </a:lnTo>
                  <a:lnTo>
                    <a:pt x="93154" y="78962"/>
                  </a:lnTo>
                  <a:lnTo>
                    <a:pt x="101074" y="71241"/>
                  </a:lnTo>
                  <a:lnTo>
                    <a:pt x="105185" y="62584"/>
                  </a:lnTo>
                  <a:lnTo>
                    <a:pt x="106633" y="43606"/>
                  </a:lnTo>
                  <a:lnTo>
                    <a:pt x="100257" y="26593"/>
                  </a:lnTo>
                  <a:lnTo>
                    <a:pt x="95281" y="18781"/>
                  </a:lnTo>
                  <a:lnTo>
                    <a:pt x="80393" y="6981"/>
                  </a:lnTo>
                  <a:lnTo>
                    <a:pt x="71511" y="2197"/>
                  </a:lnTo>
                  <a:lnTo>
                    <a:pt x="52282" y="0"/>
                  </a:lnTo>
                  <a:lnTo>
                    <a:pt x="42240" y="1052"/>
                  </a:lnTo>
                  <a:lnTo>
                    <a:pt x="34377" y="5263"/>
                  </a:lnTo>
                  <a:lnTo>
                    <a:pt x="22519" y="19300"/>
                  </a:lnTo>
                  <a:lnTo>
                    <a:pt x="20060" y="27957"/>
                  </a:lnTo>
                  <a:lnTo>
                    <a:pt x="20446" y="46934"/>
                  </a:lnTo>
                  <a:lnTo>
                    <a:pt x="24526" y="54568"/>
                  </a:lnTo>
                  <a:lnTo>
                    <a:pt x="38419" y="66170"/>
                  </a:lnTo>
                  <a:lnTo>
                    <a:pt x="47037" y="68562"/>
                  </a:lnTo>
                  <a:lnTo>
                    <a:pt x="65971" y="68101"/>
                  </a:lnTo>
                  <a:lnTo>
                    <a:pt x="72424" y="62830"/>
                  </a:lnTo>
                  <a:lnTo>
                    <a:pt x="79594" y="44496"/>
                  </a:lnTo>
                  <a:lnTo>
                    <a:pt x="77996" y="37735"/>
                  </a:lnTo>
                  <a:lnTo>
                    <a:pt x="73422" y="33228"/>
                  </a:lnTo>
                  <a:lnTo>
                    <a:pt x="53744" y="24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17057" y="1484518"/>
              <a:ext cx="505369" cy="10472"/>
            </a:xfrm>
            <a:custGeom>
              <a:avLst/>
              <a:gdLst/>
              <a:ahLst/>
              <a:cxnLst/>
              <a:rect l="0" t="0" r="0" b="0"/>
              <a:pathLst>
                <a:path w="505369" h="10472">
                  <a:moveTo>
                    <a:pt x="0" y="0"/>
                  </a:moveTo>
                  <a:lnTo>
                    <a:pt x="58617" y="0"/>
                  </a:lnTo>
                  <a:lnTo>
                    <a:pt x="112791" y="0"/>
                  </a:lnTo>
                  <a:lnTo>
                    <a:pt x="165432" y="3119"/>
                  </a:lnTo>
                  <a:lnTo>
                    <a:pt x="215562" y="9065"/>
                  </a:lnTo>
                  <a:lnTo>
                    <a:pt x="270524" y="10239"/>
                  </a:lnTo>
                  <a:lnTo>
                    <a:pt x="326441" y="10471"/>
                  </a:lnTo>
                  <a:lnTo>
                    <a:pt x="389345" y="3285"/>
                  </a:lnTo>
                  <a:lnTo>
                    <a:pt x="442849" y="649"/>
                  </a:lnTo>
                  <a:lnTo>
                    <a:pt x="5053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14507" y="1185848"/>
              <a:ext cx="228934" cy="214443"/>
            </a:xfrm>
            <a:custGeom>
              <a:avLst/>
              <a:gdLst/>
              <a:ahLst/>
              <a:cxnLst/>
              <a:rect l="0" t="0" r="0" b="0"/>
              <a:pathLst>
                <a:path w="228934" h="214443">
                  <a:moveTo>
                    <a:pt x="113120" y="214442"/>
                  </a:moveTo>
                  <a:lnTo>
                    <a:pt x="49786" y="151108"/>
                  </a:lnTo>
                  <a:lnTo>
                    <a:pt x="21841" y="117573"/>
                  </a:lnTo>
                  <a:lnTo>
                    <a:pt x="6395" y="87474"/>
                  </a:lnTo>
                  <a:lnTo>
                    <a:pt x="0" y="50740"/>
                  </a:lnTo>
                  <a:lnTo>
                    <a:pt x="3694" y="15809"/>
                  </a:lnTo>
                  <a:lnTo>
                    <a:pt x="9753" y="8320"/>
                  </a:lnTo>
                  <a:lnTo>
                    <a:pt x="28965" y="0"/>
                  </a:lnTo>
                  <a:lnTo>
                    <a:pt x="38299" y="121"/>
                  </a:lnTo>
                  <a:lnTo>
                    <a:pt x="54909" y="6494"/>
                  </a:lnTo>
                  <a:lnTo>
                    <a:pt x="77415" y="23236"/>
                  </a:lnTo>
                  <a:lnTo>
                    <a:pt x="85553" y="42504"/>
                  </a:lnTo>
                  <a:lnTo>
                    <a:pt x="87722" y="54193"/>
                  </a:lnTo>
                  <a:lnTo>
                    <a:pt x="86829" y="64325"/>
                  </a:lnTo>
                  <a:lnTo>
                    <a:pt x="79598" y="81823"/>
                  </a:lnTo>
                  <a:lnTo>
                    <a:pt x="62373" y="104827"/>
                  </a:lnTo>
                  <a:lnTo>
                    <a:pt x="61741" y="110950"/>
                  </a:lnTo>
                  <a:lnTo>
                    <a:pt x="64829" y="116201"/>
                  </a:lnTo>
                  <a:lnTo>
                    <a:pt x="70398" y="120872"/>
                  </a:lnTo>
                  <a:lnTo>
                    <a:pt x="100592" y="133035"/>
                  </a:lnTo>
                  <a:lnTo>
                    <a:pt x="139174" y="138459"/>
                  </a:lnTo>
                  <a:lnTo>
                    <a:pt x="196619" y="132108"/>
                  </a:lnTo>
                  <a:lnTo>
                    <a:pt x="228933" y="130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25609" y="1186457"/>
              <a:ext cx="165231" cy="109093"/>
            </a:xfrm>
            <a:custGeom>
              <a:avLst/>
              <a:gdLst/>
              <a:ahLst/>
              <a:cxnLst/>
              <a:rect l="0" t="0" r="0" b="0"/>
              <a:pathLst>
                <a:path w="165231" h="109093">
                  <a:moveTo>
                    <a:pt x="91531" y="34848"/>
                  </a:moveTo>
                  <a:lnTo>
                    <a:pt x="80352" y="18081"/>
                  </a:lnTo>
                  <a:lnTo>
                    <a:pt x="65506" y="6729"/>
                  </a:lnTo>
                  <a:lnTo>
                    <a:pt x="56633" y="2064"/>
                  </a:lnTo>
                  <a:lnTo>
                    <a:pt x="37416" y="0"/>
                  </a:lnTo>
                  <a:lnTo>
                    <a:pt x="27378" y="1088"/>
                  </a:lnTo>
                  <a:lnTo>
                    <a:pt x="19516" y="5322"/>
                  </a:lnTo>
                  <a:lnTo>
                    <a:pt x="7661" y="19386"/>
                  </a:lnTo>
                  <a:lnTo>
                    <a:pt x="0" y="52624"/>
                  </a:lnTo>
                  <a:lnTo>
                    <a:pt x="4447" y="75504"/>
                  </a:lnTo>
                  <a:lnTo>
                    <a:pt x="8908" y="86518"/>
                  </a:lnTo>
                  <a:lnTo>
                    <a:pt x="23224" y="101877"/>
                  </a:lnTo>
                  <a:lnTo>
                    <a:pt x="31955" y="107610"/>
                  </a:lnTo>
                  <a:lnTo>
                    <a:pt x="40115" y="109092"/>
                  </a:lnTo>
                  <a:lnTo>
                    <a:pt x="47895" y="107741"/>
                  </a:lnTo>
                  <a:lnTo>
                    <a:pt x="55421" y="104500"/>
                  </a:lnTo>
                  <a:lnTo>
                    <a:pt x="66903" y="91541"/>
                  </a:lnTo>
                  <a:lnTo>
                    <a:pt x="74736" y="72913"/>
                  </a:lnTo>
                  <a:lnTo>
                    <a:pt x="78217" y="49036"/>
                  </a:lnTo>
                  <a:lnTo>
                    <a:pt x="73525" y="29066"/>
                  </a:lnTo>
                  <a:lnTo>
                    <a:pt x="68999" y="20465"/>
                  </a:lnTo>
                  <a:lnTo>
                    <a:pt x="68320" y="17070"/>
                  </a:lnTo>
                  <a:lnTo>
                    <a:pt x="70208" y="17147"/>
                  </a:lnTo>
                  <a:lnTo>
                    <a:pt x="87162" y="25314"/>
                  </a:lnTo>
                  <a:lnTo>
                    <a:pt x="141594" y="42344"/>
                  </a:lnTo>
                  <a:lnTo>
                    <a:pt x="165230" y="453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73925" y="931200"/>
              <a:ext cx="122200" cy="281302"/>
            </a:xfrm>
            <a:custGeom>
              <a:avLst/>
              <a:gdLst/>
              <a:ahLst/>
              <a:cxnLst/>
              <a:rect l="0" t="0" r="0" b="0"/>
              <a:pathLst>
                <a:path w="122200" h="281302">
                  <a:moveTo>
                    <a:pt x="80085" y="195349"/>
                  </a:moveTo>
                  <a:lnTo>
                    <a:pt x="68907" y="184170"/>
                  </a:lnTo>
                  <a:lnTo>
                    <a:pt x="60935" y="182047"/>
                  </a:lnTo>
                  <a:lnTo>
                    <a:pt x="39599" y="182808"/>
                  </a:lnTo>
                  <a:lnTo>
                    <a:pt x="32037" y="188158"/>
                  </a:lnTo>
                  <a:lnTo>
                    <a:pt x="26996" y="196404"/>
                  </a:lnTo>
                  <a:lnTo>
                    <a:pt x="22565" y="216875"/>
                  </a:lnTo>
                  <a:lnTo>
                    <a:pt x="24495" y="237671"/>
                  </a:lnTo>
                  <a:lnTo>
                    <a:pt x="32372" y="255493"/>
                  </a:lnTo>
                  <a:lnTo>
                    <a:pt x="37748" y="263521"/>
                  </a:lnTo>
                  <a:lnTo>
                    <a:pt x="53079" y="275560"/>
                  </a:lnTo>
                  <a:lnTo>
                    <a:pt x="62082" y="280409"/>
                  </a:lnTo>
                  <a:lnTo>
                    <a:pt x="70422" y="281301"/>
                  </a:lnTo>
                  <a:lnTo>
                    <a:pt x="85929" y="276054"/>
                  </a:lnTo>
                  <a:lnTo>
                    <a:pt x="97500" y="262803"/>
                  </a:lnTo>
                  <a:lnTo>
                    <a:pt x="105372" y="244046"/>
                  </a:lnTo>
                  <a:lnTo>
                    <a:pt x="108634" y="208348"/>
                  </a:lnTo>
                  <a:lnTo>
                    <a:pt x="96770" y="153560"/>
                  </a:lnTo>
                  <a:lnTo>
                    <a:pt x="76852" y="97516"/>
                  </a:lnTo>
                  <a:lnTo>
                    <a:pt x="37686" y="35880"/>
                  </a:lnTo>
                  <a:lnTo>
                    <a:pt x="9839" y="592"/>
                  </a:lnTo>
                  <a:lnTo>
                    <a:pt x="5178" y="0"/>
                  </a:lnTo>
                  <a:lnTo>
                    <a:pt x="2072" y="4285"/>
                  </a:lnTo>
                  <a:lnTo>
                    <a:pt x="0" y="11821"/>
                  </a:lnTo>
                  <a:lnTo>
                    <a:pt x="2674" y="39195"/>
                  </a:lnTo>
                  <a:lnTo>
                    <a:pt x="15228" y="78716"/>
                  </a:lnTo>
                  <a:lnTo>
                    <a:pt x="67674" y="140258"/>
                  </a:lnTo>
                  <a:lnTo>
                    <a:pt x="83927" y="154486"/>
                  </a:lnTo>
                  <a:lnTo>
                    <a:pt x="109299" y="169073"/>
                  </a:lnTo>
                  <a:lnTo>
                    <a:pt x="122199" y="184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59295" y="1042321"/>
              <a:ext cx="31586" cy="52643"/>
            </a:xfrm>
            <a:custGeom>
              <a:avLst/>
              <a:gdLst/>
              <a:ahLst/>
              <a:cxnLst/>
              <a:rect l="0" t="0" r="0" b="0"/>
              <a:pathLst>
                <a:path w="31586" h="52643">
                  <a:moveTo>
                    <a:pt x="0" y="0"/>
                  </a:moveTo>
                  <a:lnTo>
                    <a:pt x="31585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85595" y="94756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69823" y="894922"/>
              <a:ext cx="151867" cy="123321"/>
            </a:xfrm>
            <a:custGeom>
              <a:avLst/>
              <a:gdLst/>
              <a:ahLst/>
              <a:cxnLst/>
              <a:rect l="0" t="0" r="0" b="0"/>
              <a:pathLst>
                <a:path w="151867" h="123321">
                  <a:moveTo>
                    <a:pt x="0" y="63171"/>
                  </a:moveTo>
                  <a:lnTo>
                    <a:pt x="24047" y="81152"/>
                  </a:lnTo>
                  <a:lnTo>
                    <a:pt x="46640" y="105153"/>
                  </a:lnTo>
                  <a:lnTo>
                    <a:pt x="65183" y="116145"/>
                  </a:lnTo>
                  <a:lnTo>
                    <a:pt x="100942" y="123320"/>
                  </a:lnTo>
                  <a:lnTo>
                    <a:pt x="124412" y="118760"/>
                  </a:lnTo>
                  <a:lnTo>
                    <a:pt x="135584" y="114268"/>
                  </a:lnTo>
                  <a:lnTo>
                    <a:pt x="143032" y="106594"/>
                  </a:lnTo>
                  <a:lnTo>
                    <a:pt x="151308" y="85590"/>
                  </a:lnTo>
                  <a:lnTo>
                    <a:pt x="151866" y="63776"/>
                  </a:lnTo>
                  <a:lnTo>
                    <a:pt x="147045" y="4238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98188" y="810694"/>
              <a:ext cx="151113" cy="157928"/>
            </a:xfrm>
            <a:custGeom>
              <a:avLst/>
              <a:gdLst/>
              <a:ahLst/>
              <a:cxnLst/>
              <a:rect l="0" t="0" r="0" b="0"/>
              <a:pathLst>
                <a:path w="151113" h="157928">
                  <a:moveTo>
                    <a:pt x="34848" y="0"/>
                  </a:moveTo>
                  <a:lnTo>
                    <a:pt x="18080" y="5589"/>
                  </a:lnTo>
                  <a:lnTo>
                    <a:pt x="6729" y="17692"/>
                  </a:lnTo>
                  <a:lnTo>
                    <a:pt x="2064" y="25832"/>
                  </a:lnTo>
                  <a:lnTo>
                    <a:pt x="0" y="44236"/>
                  </a:lnTo>
                  <a:lnTo>
                    <a:pt x="1087" y="54057"/>
                  </a:lnTo>
                  <a:lnTo>
                    <a:pt x="6492" y="60605"/>
                  </a:lnTo>
                  <a:lnTo>
                    <a:pt x="24975" y="67879"/>
                  </a:lnTo>
                  <a:lnTo>
                    <a:pt x="45668" y="67993"/>
                  </a:lnTo>
                  <a:lnTo>
                    <a:pt x="105293" y="64976"/>
                  </a:lnTo>
                  <a:lnTo>
                    <a:pt x="128158" y="69042"/>
                  </a:lnTo>
                  <a:lnTo>
                    <a:pt x="136829" y="74104"/>
                  </a:lnTo>
                  <a:lnTo>
                    <a:pt x="149583" y="89087"/>
                  </a:lnTo>
                  <a:lnTo>
                    <a:pt x="151112" y="96826"/>
                  </a:lnTo>
                  <a:lnTo>
                    <a:pt x="149792" y="104325"/>
                  </a:lnTo>
                  <a:lnTo>
                    <a:pt x="146572" y="111664"/>
                  </a:lnTo>
                  <a:lnTo>
                    <a:pt x="133637" y="122938"/>
                  </a:lnTo>
                  <a:lnTo>
                    <a:pt x="85750" y="147100"/>
                  </a:lnTo>
                  <a:lnTo>
                    <a:pt x="76962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96124" y="1537160"/>
            <a:ext cx="1063380" cy="484312"/>
            <a:chOff x="6696124" y="1537160"/>
            <a:chExt cx="1063380" cy="484312"/>
          </a:xfrm>
        </p:grpSpPr>
        <p:sp>
          <p:nvSpPr>
            <p:cNvPr id="38" name="Freeform 37"/>
            <p:cNvSpPr/>
            <p:nvPr/>
          </p:nvSpPr>
          <p:spPr>
            <a:xfrm>
              <a:off x="6696124" y="1758259"/>
              <a:ext cx="73700" cy="231628"/>
            </a:xfrm>
            <a:custGeom>
              <a:avLst/>
              <a:gdLst/>
              <a:ahLst/>
              <a:cxnLst/>
              <a:rect l="0" t="0" r="0" b="0"/>
              <a:pathLst>
                <a:path w="73700" h="231628">
                  <a:moveTo>
                    <a:pt x="0" y="0"/>
                  </a:moveTo>
                  <a:lnTo>
                    <a:pt x="25195" y="53874"/>
                  </a:lnTo>
                  <a:lnTo>
                    <a:pt x="45244" y="116625"/>
                  </a:lnTo>
                  <a:lnTo>
                    <a:pt x="59586" y="174942"/>
                  </a:lnTo>
                  <a:lnTo>
                    <a:pt x="7369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85637" y="1716145"/>
              <a:ext cx="63172" cy="221099"/>
            </a:xfrm>
            <a:custGeom>
              <a:avLst/>
              <a:gdLst/>
              <a:ahLst/>
              <a:cxnLst/>
              <a:rect l="0" t="0" r="0" b="0"/>
              <a:pathLst>
                <a:path w="63172" h="221099">
                  <a:moveTo>
                    <a:pt x="0" y="0"/>
                  </a:moveTo>
                  <a:lnTo>
                    <a:pt x="3120" y="42691"/>
                  </a:lnTo>
                  <a:lnTo>
                    <a:pt x="19128" y="102068"/>
                  </a:lnTo>
                  <a:lnTo>
                    <a:pt x="44215" y="157504"/>
                  </a:lnTo>
                  <a:lnTo>
                    <a:pt x="59866" y="204275"/>
                  </a:lnTo>
                  <a:lnTo>
                    <a:pt x="63171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59295" y="1831958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82996" y="19128"/>
                  </a:lnTo>
                  <a:lnTo>
                    <a:pt x="23289" y="4702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74627" y="1766442"/>
              <a:ext cx="121581" cy="128835"/>
            </a:xfrm>
            <a:custGeom>
              <a:avLst/>
              <a:gdLst/>
              <a:ahLst/>
              <a:cxnLst/>
              <a:rect l="0" t="0" r="0" b="0"/>
              <a:pathLst>
                <a:path w="121581" h="128835">
                  <a:moveTo>
                    <a:pt x="37352" y="76045"/>
                  </a:moveTo>
                  <a:lnTo>
                    <a:pt x="91227" y="58086"/>
                  </a:lnTo>
                  <a:lnTo>
                    <a:pt x="111600" y="51296"/>
                  </a:lnTo>
                  <a:lnTo>
                    <a:pt x="117266" y="44337"/>
                  </a:lnTo>
                  <a:lnTo>
                    <a:pt x="120443" y="24128"/>
                  </a:lnTo>
                  <a:lnTo>
                    <a:pt x="116142" y="15697"/>
                  </a:lnTo>
                  <a:lnTo>
                    <a:pt x="98886" y="3210"/>
                  </a:lnTo>
                  <a:lnTo>
                    <a:pt x="78738" y="0"/>
                  </a:lnTo>
                  <a:lnTo>
                    <a:pt x="58085" y="3642"/>
                  </a:lnTo>
                  <a:lnTo>
                    <a:pt x="27898" y="18847"/>
                  </a:lnTo>
                  <a:lnTo>
                    <a:pt x="11313" y="31516"/>
                  </a:lnTo>
                  <a:lnTo>
                    <a:pt x="2382" y="51185"/>
                  </a:lnTo>
                  <a:lnTo>
                    <a:pt x="0" y="62981"/>
                  </a:lnTo>
                  <a:lnTo>
                    <a:pt x="3594" y="85446"/>
                  </a:lnTo>
                  <a:lnTo>
                    <a:pt x="7828" y="96350"/>
                  </a:lnTo>
                  <a:lnTo>
                    <a:pt x="25010" y="114705"/>
                  </a:lnTo>
                  <a:lnTo>
                    <a:pt x="36143" y="122875"/>
                  </a:lnTo>
                  <a:lnTo>
                    <a:pt x="60991" y="128834"/>
                  </a:lnTo>
                  <a:lnTo>
                    <a:pt x="95049" y="125611"/>
                  </a:lnTo>
                  <a:lnTo>
                    <a:pt x="121580" y="118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01492" y="1821430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0" y="0"/>
                  </a:moveTo>
                  <a:lnTo>
                    <a:pt x="21331" y="57753"/>
                  </a:lnTo>
                  <a:lnTo>
                    <a:pt x="31585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59378" y="172667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64424" y="1765452"/>
              <a:ext cx="190520" cy="256020"/>
            </a:xfrm>
            <a:custGeom>
              <a:avLst/>
              <a:gdLst/>
              <a:ahLst/>
              <a:cxnLst/>
              <a:rect l="0" t="0" r="0" b="0"/>
              <a:pathLst>
                <a:path w="190520" h="256020">
                  <a:moveTo>
                    <a:pt x="105524" y="55978"/>
                  </a:moveTo>
                  <a:lnTo>
                    <a:pt x="95949" y="31931"/>
                  </a:lnTo>
                  <a:lnTo>
                    <a:pt x="85280" y="17604"/>
                  </a:lnTo>
                  <a:lnTo>
                    <a:pt x="60531" y="1974"/>
                  </a:lnTo>
                  <a:lnTo>
                    <a:pt x="41074" y="0"/>
                  </a:lnTo>
                  <a:lnTo>
                    <a:pt x="30971" y="1112"/>
                  </a:lnTo>
                  <a:lnTo>
                    <a:pt x="13508" y="11706"/>
                  </a:lnTo>
                  <a:lnTo>
                    <a:pt x="5575" y="19444"/>
                  </a:lnTo>
                  <a:lnTo>
                    <a:pt x="1457" y="28112"/>
                  </a:lnTo>
                  <a:lnTo>
                    <a:pt x="0" y="47103"/>
                  </a:lnTo>
                  <a:lnTo>
                    <a:pt x="11346" y="77525"/>
                  </a:lnTo>
                  <a:lnTo>
                    <a:pt x="19342" y="83210"/>
                  </a:lnTo>
                  <a:lnTo>
                    <a:pt x="40704" y="86408"/>
                  </a:lnTo>
                  <a:lnTo>
                    <a:pt x="59558" y="80811"/>
                  </a:lnTo>
                  <a:lnTo>
                    <a:pt x="67861" y="76042"/>
                  </a:lnTo>
                  <a:lnTo>
                    <a:pt x="86445" y="73864"/>
                  </a:lnTo>
                  <a:lnTo>
                    <a:pt x="105233" y="77965"/>
                  </a:lnTo>
                  <a:lnTo>
                    <a:pt x="121383" y="87587"/>
                  </a:lnTo>
                  <a:lnTo>
                    <a:pt x="172106" y="150182"/>
                  </a:lnTo>
                  <a:lnTo>
                    <a:pt x="186198" y="166476"/>
                  </a:lnTo>
                  <a:lnTo>
                    <a:pt x="189723" y="175267"/>
                  </a:lnTo>
                  <a:lnTo>
                    <a:pt x="190519" y="194393"/>
                  </a:lnTo>
                  <a:lnTo>
                    <a:pt x="186754" y="202067"/>
                  </a:lnTo>
                  <a:lnTo>
                    <a:pt x="173211" y="213713"/>
                  </a:lnTo>
                  <a:lnTo>
                    <a:pt x="115524" y="238147"/>
                  </a:lnTo>
                  <a:lnTo>
                    <a:pt x="84467" y="2560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38362" y="1579274"/>
              <a:ext cx="263455" cy="224214"/>
            </a:xfrm>
            <a:custGeom>
              <a:avLst/>
              <a:gdLst/>
              <a:ahLst/>
              <a:cxnLst/>
              <a:rect l="0" t="0" r="0" b="0"/>
              <a:pathLst>
                <a:path w="263455" h="224214">
                  <a:moveTo>
                    <a:pt x="0" y="0"/>
                  </a:moveTo>
                  <a:lnTo>
                    <a:pt x="15641" y="17981"/>
                  </a:lnTo>
                  <a:lnTo>
                    <a:pt x="40434" y="69742"/>
                  </a:lnTo>
                  <a:lnTo>
                    <a:pt x="67042" y="123437"/>
                  </a:lnTo>
                  <a:lnTo>
                    <a:pt x="94829" y="175984"/>
                  </a:lnTo>
                  <a:lnTo>
                    <a:pt x="117258" y="220506"/>
                  </a:lnTo>
                  <a:lnTo>
                    <a:pt x="121456" y="224213"/>
                  </a:lnTo>
                  <a:lnTo>
                    <a:pt x="125425" y="223175"/>
                  </a:lnTo>
                  <a:lnTo>
                    <a:pt x="129240" y="218973"/>
                  </a:lnTo>
                  <a:lnTo>
                    <a:pt x="133480" y="201827"/>
                  </a:lnTo>
                  <a:lnTo>
                    <a:pt x="141790" y="158280"/>
                  </a:lnTo>
                  <a:lnTo>
                    <a:pt x="148339" y="151144"/>
                  </a:lnTo>
                  <a:lnTo>
                    <a:pt x="168094" y="143214"/>
                  </a:lnTo>
                  <a:lnTo>
                    <a:pt x="189352" y="145929"/>
                  </a:lnTo>
                  <a:lnTo>
                    <a:pt x="231596" y="166736"/>
                  </a:lnTo>
                  <a:lnTo>
                    <a:pt x="257614" y="186534"/>
                  </a:lnTo>
                  <a:lnTo>
                    <a:pt x="261820" y="193376"/>
                  </a:lnTo>
                  <a:lnTo>
                    <a:pt x="263454" y="200277"/>
                  </a:lnTo>
                  <a:lnTo>
                    <a:pt x="263213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33161" y="1537160"/>
              <a:ext cx="94757" cy="200043"/>
            </a:xfrm>
            <a:custGeom>
              <a:avLst/>
              <a:gdLst/>
              <a:ahLst/>
              <a:cxnLst/>
              <a:rect l="0" t="0" r="0" b="0"/>
              <a:pathLst>
                <a:path w="94757" h="200043">
                  <a:moveTo>
                    <a:pt x="0" y="0"/>
                  </a:moveTo>
                  <a:lnTo>
                    <a:pt x="19128" y="62281"/>
                  </a:lnTo>
                  <a:lnTo>
                    <a:pt x="40000" y="116331"/>
                  </a:lnTo>
                  <a:lnTo>
                    <a:pt x="61323" y="166479"/>
                  </a:lnTo>
                  <a:lnTo>
                    <a:pt x="74438" y="182395"/>
                  </a:lnTo>
                  <a:lnTo>
                    <a:pt x="94756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01575" y="1579274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08996" y="11453"/>
                  </a:lnTo>
                  <a:lnTo>
                    <a:pt x="49866" y="247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5752372" y="2223868"/>
            <a:ext cx="796507" cy="289274"/>
          </a:xfrm>
          <a:custGeom>
            <a:avLst/>
            <a:gdLst/>
            <a:ahLst/>
            <a:cxnLst/>
            <a:rect l="0" t="0" r="0" b="0"/>
            <a:pathLst>
              <a:path w="796507" h="289274">
                <a:moveTo>
                  <a:pt x="606840" y="92401"/>
                </a:moveTo>
                <a:lnTo>
                  <a:pt x="562878" y="68682"/>
                </a:lnTo>
                <a:lnTo>
                  <a:pt x="500387" y="53518"/>
                </a:lnTo>
                <a:lnTo>
                  <a:pt x="459095" y="54364"/>
                </a:lnTo>
                <a:lnTo>
                  <a:pt x="403221" y="65130"/>
                </a:lnTo>
                <a:lnTo>
                  <a:pt x="395055" y="70711"/>
                </a:lnTo>
                <a:lnTo>
                  <a:pt x="390780" y="77941"/>
                </a:lnTo>
                <a:lnTo>
                  <a:pt x="389101" y="86271"/>
                </a:lnTo>
                <a:lnTo>
                  <a:pt x="391491" y="92993"/>
                </a:lnTo>
                <a:lnTo>
                  <a:pt x="403504" y="103583"/>
                </a:lnTo>
                <a:lnTo>
                  <a:pt x="429999" y="116121"/>
                </a:lnTo>
                <a:lnTo>
                  <a:pt x="492233" y="122951"/>
                </a:lnTo>
                <a:lnTo>
                  <a:pt x="547417" y="118193"/>
                </a:lnTo>
                <a:lnTo>
                  <a:pt x="593803" y="104818"/>
                </a:lnTo>
                <a:lnTo>
                  <a:pt x="611185" y="93630"/>
                </a:lnTo>
                <a:lnTo>
                  <a:pt x="615586" y="86202"/>
                </a:lnTo>
                <a:lnTo>
                  <a:pt x="617356" y="68589"/>
                </a:lnTo>
                <a:lnTo>
                  <a:pt x="613851" y="61318"/>
                </a:lnTo>
                <a:lnTo>
                  <a:pt x="573405" y="31650"/>
                </a:lnTo>
                <a:lnTo>
                  <a:pt x="518304" y="20089"/>
                </a:lnTo>
                <a:lnTo>
                  <a:pt x="482341" y="13394"/>
                </a:lnTo>
                <a:lnTo>
                  <a:pt x="422510" y="23361"/>
                </a:lnTo>
                <a:lnTo>
                  <a:pt x="387277" y="33080"/>
                </a:lnTo>
                <a:lnTo>
                  <a:pt x="380916" y="38816"/>
                </a:lnTo>
                <a:lnTo>
                  <a:pt x="377846" y="46149"/>
                </a:lnTo>
                <a:lnTo>
                  <a:pt x="376968" y="54547"/>
                </a:lnTo>
                <a:lnTo>
                  <a:pt x="382233" y="73237"/>
                </a:lnTo>
                <a:lnTo>
                  <a:pt x="386912" y="83135"/>
                </a:lnTo>
                <a:lnTo>
                  <a:pt x="401470" y="97251"/>
                </a:lnTo>
                <a:lnTo>
                  <a:pt x="439412" y="115846"/>
                </a:lnTo>
                <a:lnTo>
                  <a:pt x="502615" y="122915"/>
                </a:lnTo>
                <a:lnTo>
                  <a:pt x="540864" y="120549"/>
                </a:lnTo>
                <a:lnTo>
                  <a:pt x="562310" y="114270"/>
                </a:lnTo>
                <a:lnTo>
                  <a:pt x="579639" y="103680"/>
                </a:lnTo>
                <a:lnTo>
                  <a:pt x="582857" y="97581"/>
                </a:lnTo>
                <a:lnTo>
                  <a:pt x="582663" y="91175"/>
                </a:lnTo>
                <a:lnTo>
                  <a:pt x="580193" y="84565"/>
                </a:lnTo>
                <a:lnTo>
                  <a:pt x="559951" y="64083"/>
                </a:lnTo>
                <a:lnTo>
                  <a:pt x="501136" y="36844"/>
                </a:lnTo>
                <a:lnTo>
                  <a:pt x="465424" y="16263"/>
                </a:lnTo>
                <a:lnTo>
                  <a:pt x="407817" y="3649"/>
                </a:lnTo>
                <a:lnTo>
                  <a:pt x="357651" y="0"/>
                </a:lnTo>
                <a:lnTo>
                  <a:pt x="301974" y="12455"/>
                </a:lnTo>
                <a:lnTo>
                  <a:pt x="245812" y="26212"/>
                </a:lnTo>
                <a:lnTo>
                  <a:pt x="186684" y="37238"/>
                </a:lnTo>
                <a:lnTo>
                  <a:pt x="133187" y="53927"/>
                </a:lnTo>
                <a:lnTo>
                  <a:pt x="72099" y="63028"/>
                </a:lnTo>
                <a:lnTo>
                  <a:pt x="18705" y="79824"/>
                </a:lnTo>
                <a:lnTo>
                  <a:pt x="1906" y="91101"/>
                </a:lnTo>
                <a:lnTo>
                  <a:pt x="0" y="97383"/>
                </a:lnTo>
                <a:lnTo>
                  <a:pt x="2238" y="103911"/>
                </a:lnTo>
                <a:lnTo>
                  <a:pt x="25459" y="131199"/>
                </a:lnTo>
                <a:lnTo>
                  <a:pt x="81137" y="164071"/>
                </a:lnTo>
                <a:lnTo>
                  <a:pt x="143650" y="190181"/>
                </a:lnTo>
                <a:lnTo>
                  <a:pt x="204570" y="199817"/>
                </a:lnTo>
                <a:lnTo>
                  <a:pt x="254028" y="206556"/>
                </a:lnTo>
                <a:lnTo>
                  <a:pt x="316094" y="206717"/>
                </a:lnTo>
                <a:lnTo>
                  <a:pt x="374627" y="199817"/>
                </a:lnTo>
                <a:lnTo>
                  <a:pt x="436920" y="189561"/>
                </a:lnTo>
                <a:lnTo>
                  <a:pt x="468366" y="178641"/>
                </a:lnTo>
                <a:lnTo>
                  <a:pt x="485244" y="167385"/>
                </a:lnTo>
                <a:lnTo>
                  <a:pt x="497425" y="151463"/>
                </a:lnTo>
                <a:lnTo>
                  <a:pt x="502312" y="142304"/>
                </a:lnTo>
                <a:lnTo>
                  <a:pt x="502059" y="133859"/>
                </a:lnTo>
                <a:lnTo>
                  <a:pt x="498382" y="125889"/>
                </a:lnTo>
                <a:lnTo>
                  <a:pt x="484937" y="111964"/>
                </a:lnTo>
                <a:lnTo>
                  <a:pt x="437582" y="89619"/>
                </a:lnTo>
                <a:lnTo>
                  <a:pt x="378131" y="83403"/>
                </a:lnTo>
                <a:lnTo>
                  <a:pt x="321485" y="82326"/>
                </a:lnTo>
                <a:lnTo>
                  <a:pt x="268307" y="82007"/>
                </a:lnTo>
                <a:lnTo>
                  <a:pt x="207824" y="81899"/>
                </a:lnTo>
                <a:lnTo>
                  <a:pt x="193430" y="81890"/>
                </a:lnTo>
                <a:lnTo>
                  <a:pt x="182665" y="85394"/>
                </a:lnTo>
                <a:lnTo>
                  <a:pt x="167584" y="98645"/>
                </a:lnTo>
                <a:lnTo>
                  <a:pt x="165434" y="105923"/>
                </a:lnTo>
                <a:lnTo>
                  <a:pt x="166340" y="113114"/>
                </a:lnTo>
                <a:lnTo>
                  <a:pt x="169284" y="120248"/>
                </a:lnTo>
                <a:lnTo>
                  <a:pt x="181914" y="131294"/>
                </a:lnTo>
                <a:lnTo>
                  <a:pt x="224207" y="147917"/>
                </a:lnTo>
                <a:lnTo>
                  <a:pt x="277621" y="161295"/>
                </a:lnTo>
                <a:lnTo>
                  <a:pt x="333232" y="165151"/>
                </a:lnTo>
                <a:lnTo>
                  <a:pt x="389277" y="160324"/>
                </a:lnTo>
                <a:lnTo>
                  <a:pt x="435833" y="146935"/>
                </a:lnTo>
                <a:lnTo>
                  <a:pt x="453238" y="135746"/>
                </a:lnTo>
                <a:lnTo>
                  <a:pt x="456475" y="128316"/>
                </a:lnTo>
                <a:lnTo>
                  <a:pt x="456294" y="119854"/>
                </a:lnTo>
                <a:lnTo>
                  <a:pt x="453833" y="110703"/>
                </a:lnTo>
                <a:lnTo>
                  <a:pt x="448683" y="103432"/>
                </a:lnTo>
                <a:lnTo>
                  <a:pt x="433603" y="92235"/>
                </a:lnTo>
                <a:lnTo>
                  <a:pt x="394203" y="79354"/>
                </a:lnTo>
                <a:lnTo>
                  <a:pt x="339896" y="73717"/>
                </a:lnTo>
                <a:lnTo>
                  <a:pt x="284940" y="72047"/>
                </a:lnTo>
                <a:lnTo>
                  <a:pt x="231612" y="77142"/>
                </a:lnTo>
                <a:lnTo>
                  <a:pt x="189945" y="86060"/>
                </a:lnTo>
                <a:lnTo>
                  <a:pt x="180342" y="91683"/>
                </a:lnTo>
                <a:lnTo>
                  <a:pt x="166551" y="107290"/>
                </a:lnTo>
                <a:lnTo>
                  <a:pt x="164745" y="115195"/>
                </a:lnTo>
                <a:lnTo>
                  <a:pt x="165881" y="122805"/>
                </a:lnTo>
                <a:lnTo>
                  <a:pt x="168978" y="130218"/>
                </a:lnTo>
                <a:lnTo>
                  <a:pt x="181778" y="141574"/>
                </a:lnTo>
                <a:lnTo>
                  <a:pt x="200335" y="149351"/>
                </a:lnTo>
                <a:lnTo>
                  <a:pt x="253495" y="157463"/>
                </a:lnTo>
                <a:lnTo>
                  <a:pt x="299765" y="160422"/>
                </a:lnTo>
                <a:lnTo>
                  <a:pt x="357320" y="156530"/>
                </a:lnTo>
                <a:lnTo>
                  <a:pt x="394088" y="144677"/>
                </a:lnTo>
                <a:lnTo>
                  <a:pt x="399495" y="138950"/>
                </a:lnTo>
                <a:lnTo>
                  <a:pt x="400760" y="132793"/>
                </a:lnTo>
                <a:lnTo>
                  <a:pt x="399263" y="126348"/>
                </a:lnTo>
                <a:lnTo>
                  <a:pt x="394756" y="120881"/>
                </a:lnTo>
                <a:lnTo>
                  <a:pt x="371645" y="107599"/>
                </a:lnTo>
                <a:lnTo>
                  <a:pt x="341401" y="97424"/>
                </a:lnTo>
                <a:lnTo>
                  <a:pt x="289852" y="93393"/>
                </a:lnTo>
                <a:lnTo>
                  <a:pt x="276192" y="93062"/>
                </a:lnTo>
                <a:lnTo>
                  <a:pt x="269425" y="95182"/>
                </a:lnTo>
                <a:lnTo>
                  <a:pt x="267253" y="98934"/>
                </a:lnTo>
                <a:lnTo>
                  <a:pt x="268145" y="103775"/>
                </a:lnTo>
                <a:lnTo>
                  <a:pt x="274588" y="105833"/>
                </a:lnTo>
                <a:lnTo>
                  <a:pt x="326957" y="103850"/>
                </a:lnTo>
                <a:lnTo>
                  <a:pt x="376513" y="100083"/>
                </a:lnTo>
                <a:lnTo>
                  <a:pt x="425121" y="91557"/>
                </a:lnTo>
                <a:lnTo>
                  <a:pt x="477878" y="78196"/>
                </a:lnTo>
                <a:lnTo>
                  <a:pt x="532796" y="60794"/>
                </a:lnTo>
                <a:lnTo>
                  <a:pt x="584568" y="42095"/>
                </a:lnTo>
                <a:lnTo>
                  <a:pt x="629355" y="16655"/>
                </a:lnTo>
                <a:lnTo>
                  <a:pt x="665504" y="10686"/>
                </a:lnTo>
                <a:lnTo>
                  <a:pt x="711235" y="17075"/>
                </a:lnTo>
                <a:lnTo>
                  <a:pt x="774048" y="37584"/>
                </a:lnTo>
                <a:lnTo>
                  <a:pt x="790729" y="48931"/>
                </a:lnTo>
                <a:lnTo>
                  <a:pt x="794943" y="56402"/>
                </a:lnTo>
                <a:lnTo>
                  <a:pt x="796506" y="74062"/>
                </a:lnTo>
                <a:lnTo>
                  <a:pt x="785220" y="103735"/>
                </a:lnTo>
                <a:lnTo>
                  <a:pt x="770348" y="118105"/>
                </a:lnTo>
                <a:lnTo>
                  <a:pt x="711690" y="152860"/>
                </a:lnTo>
                <a:lnTo>
                  <a:pt x="652035" y="179510"/>
                </a:lnTo>
                <a:lnTo>
                  <a:pt x="625691" y="195420"/>
                </a:lnTo>
                <a:lnTo>
                  <a:pt x="564533" y="226877"/>
                </a:lnTo>
                <a:lnTo>
                  <a:pt x="554069" y="231185"/>
                </a:lnTo>
                <a:lnTo>
                  <a:pt x="549432" y="231717"/>
                </a:lnTo>
                <a:lnTo>
                  <a:pt x="548681" y="229732"/>
                </a:lnTo>
                <a:lnTo>
                  <a:pt x="550520" y="226069"/>
                </a:lnTo>
                <a:lnTo>
                  <a:pt x="606903" y="190078"/>
                </a:lnTo>
                <a:lnTo>
                  <a:pt x="670017" y="157566"/>
                </a:lnTo>
                <a:lnTo>
                  <a:pt x="696009" y="137576"/>
                </a:lnTo>
                <a:lnTo>
                  <a:pt x="700211" y="129536"/>
                </a:lnTo>
                <a:lnTo>
                  <a:pt x="701761" y="111245"/>
                </a:lnTo>
                <a:lnTo>
                  <a:pt x="697027" y="102624"/>
                </a:lnTo>
                <a:lnTo>
                  <a:pt x="679289" y="86806"/>
                </a:lnTo>
                <a:lnTo>
                  <a:pt x="652688" y="78216"/>
                </a:lnTo>
                <a:lnTo>
                  <a:pt x="604827" y="76500"/>
                </a:lnTo>
                <a:lnTo>
                  <a:pt x="541841" y="86400"/>
                </a:lnTo>
                <a:lnTo>
                  <a:pt x="504133" y="96212"/>
                </a:lnTo>
                <a:lnTo>
                  <a:pt x="502104" y="98451"/>
                </a:lnTo>
                <a:lnTo>
                  <a:pt x="515447" y="100939"/>
                </a:lnTo>
                <a:lnTo>
                  <a:pt x="576622" y="99548"/>
                </a:lnTo>
                <a:lnTo>
                  <a:pt x="631677" y="93813"/>
                </a:lnTo>
                <a:lnTo>
                  <a:pt x="668012" y="87230"/>
                </a:lnTo>
                <a:lnTo>
                  <a:pt x="673357" y="83105"/>
                </a:lnTo>
                <a:lnTo>
                  <a:pt x="674582" y="78015"/>
                </a:lnTo>
                <a:lnTo>
                  <a:pt x="673058" y="72281"/>
                </a:lnTo>
                <a:lnTo>
                  <a:pt x="667363" y="68460"/>
                </a:lnTo>
                <a:lnTo>
                  <a:pt x="636991" y="63080"/>
                </a:lnTo>
                <a:lnTo>
                  <a:pt x="606545" y="62656"/>
                </a:lnTo>
                <a:lnTo>
                  <a:pt x="606643" y="64383"/>
                </a:lnTo>
                <a:lnTo>
                  <a:pt x="632017" y="75558"/>
                </a:lnTo>
                <a:lnTo>
                  <a:pt x="692535" y="92494"/>
                </a:lnTo>
                <a:lnTo>
                  <a:pt x="706084" y="95972"/>
                </a:lnTo>
                <a:lnTo>
                  <a:pt x="716287" y="101801"/>
                </a:lnTo>
                <a:lnTo>
                  <a:pt x="730742" y="117636"/>
                </a:lnTo>
                <a:lnTo>
                  <a:pt x="732725" y="125602"/>
                </a:lnTo>
                <a:lnTo>
                  <a:pt x="731708" y="133252"/>
                </a:lnTo>
                <a:lnTo>
                  <a:pt x="724338" y="147992"/>
                </a:lnTo>
                <a:lnTo>
                  <a:pt x="713264" y="162341"/>
                </a:lnTo>
                <a:lnTo>
                  <a:pt x="661489" y="197477"/>
                </a:lnTo>
                <a:lnTo>
                  <a:pt x="661990" y="196377"/>
                </a:lnTo>
                <a:lnTo>
                  <a:pt x="676994" y="183650"/>
                </a:lnTo>
                <a:lnTo>
                  <a:pt x="738530" y="137819"/>
                </a:lnTo>
                <a:lnTo>
                  <a:pt x="742597" y="136718"/>
                </a:lnTo>
                <a:lnTo>
                  <a:pt x="744138" y="139493"/>
                </a:lnTo>
                <a:lnTo>
                  <a:pt x="743995" y="144853"/>
                </a:lnTo>
                <a:lnTo>
                  <a:pt x="732617" y="169164"/>
                </a:lnTo>
                <a:lnTo>
                  <a:pt x="699405" y="200414"/>
                </a:lnTo>
                <a:lnTo>
                  <a:pt x="648666" y="230598"/>
                </a:lnTo>
                <a:lnTo>
                  <a:pt x="585758" y="253646"/>
                </a:lnTo>
                <a:lnTo>
                  <a:pt x="581087" y="253710"/>
                </a:lnTo>
                <a:lnTo>
                  <a:pt x="580312" y="251413"/>
                </a:lnTo>
                <a:lnTo>
                  <a:pt x="582136" y="247542"/>
                </a:lnTo>
                <a:lnTo>
                  <a:pt x="593521" y="240121"/>
                </a:lnTo>
                <a:lnTo>
                  <a:pt x="616542" y="226247"/>
                </a:lnTo>
                <a:lnTo>
                  <a:pt x="654911" y="198458"/>
                </a:lnTo>
                <a:lnTo>
                  <a:pt x="655265" y="199370"/>
                </a:lnTo>
                <a:lnTo>
                  <a:pt x="653162" y="202318"/>
                </a:lnTo>
                <a:lnTo>
                  <a:pt x="624569" y="222691"/>
                </a:lnTo>
                <a:lnTo>
                  <a:pt x="564434" y="246549"/>
                </a:lnTo>
                <a:lnTo>
                  <a:pt x="519435" y="257684"/>
                </a:lnTo>
                <a:lnTo>
                  <a:pt x="459239" y="267675"/>
                </a:lnTo>
                <a:lnTo>
                  <a:pt x="429096" y="270286"/>
                </a:lnTo>
                <a:lnTo>
                  <a:pt x="467735" y="271241"/>
                </a:lnTo>
                <a:lnTo>
                  <a:pt x="522318" y="259914"/>
                </a:lnTo>
                <a:lnTo>
                  <a:pt x="569367" y="240629"/>
                </a:lnTo>
                <a:lnTo>
                  <a:pt x="570160" y="243862"/>
                </a:lnTo>
                <a:lnTo>
                  <a:pt x="568349" y="249527"/>
                </a:lnTo>
                <a:lnTo>
                  <a:pt x="556977" y="258941"/>
                </a:lnTo>
                <a:lnTo>
                  <a:pt x="500875" y="281746"/>
                </a:lnTo>
                <a:lnTo>
                  <a:pt x="466648" y="289273"/>
                </a:lnTo>
                <a:lnTo>
                  <a:pt x="429991" y="288384"/>
                </a:lnTo>
                <a:lnTo>
                  <a:pt x="368259" y="281596"/>
                </a:lnTo>
                <a:lnTo>
                  <a:pt x="312513" y="267372"/>
                </a:lnTo>
                <a:lnTo>
                  <a:pt x="259462" y="247143"/>
                </a:lnTo>
                <a:lnTo>
                  <a:pt x="196234" y="219388"/>
                </a:lnTo>
                <a:lnTo>
                  <a:pt x="133059" y="189409"/>
                </a:lnTo>
                <a:lnTo>
                  <a:pt x="122530" y="185149"/>
                </a:lnTo>
                <a:lnTo>
                  <a:pt x="119020" y="184649"/>
                </a:lnTo>
                <a:lnTo>
                  <a:pt x="120190" y="186655"/>
                </a:lnTo>
                <a:lnTo>
                  <a:pt x="130848" y="193953"/>
                </a:lnTo>
                <a:lnTo>
                  <a:pt x="157750" y="203469"/>
                </a:lnTo>
                <a:lnTo>
                  <a:pt x="216147" y="213179"/>
                </a:lnTo>
                <a:lnTo>
                  <a:pt x="274816" y="218814"/>
                </a:lnTo>
                <a:lnTo>
                  <a:pt x="329559" y="223740"/>
                </a:lnTo>
                <a:lnTo>
                  <a:pt x="385692" y="219730"/>
                </a:lnTo>
                <a:lnTo>
                  <a:pt x="442360" y="210533"/>
                </a:lnTo>
                <a:lnTo>
                  <a:pt x="480498" y="197686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5729651" y="2301789"/>
            <a:ext cx="619034" cy="213679"/>
          </a:xfrm>
          <a:custGeom>
            <a:avLst/>
            <a:gdLst/>
            <a:ahLst/>
            <a:cxnLst/>
            <a:rect l="0" t="0" r="0" b="0"/>
            <a:pathLst>
              <a:path w="619034" h="213679">
                <a:moveTo>
                  <a:pt x="619033" y="77651"/>
                </a:moveTo>
                <a:lnTo>
                  <a:pt x="560416" y="77651"/>
                </a:lnTo>
                <a:lnTo>
                  <a:pt x="497580" y="85984"/>
                </a:lnTo>
                <a:lnTo>
                  <a:pt x="443094" y="93335"/>
                </a:lnTo>
                <a:lnTo>
                  <a:pt x="390131" y="97647"/>
                </a:lnTo>
                <a:lnTo>
                  <a:pt x="337728" y="101618"/>
                </a:lnTo>
                <a:lnTo>
                  <a:pt x="326211" y="104157"/>
                </a:lnTo>
                <a:lnTo>
                  <a:pt x="322043" y="107020"/>
                </a:lnTo>
                <a:lnTo>
                  <a:pt x="322774" y="110099"/>
                </a:lnTo>
                <a:lnTo>
                  <a:pt x="332944" y="116639"/>
                </a:lnTo>
                <a:lnTo>
                  <a:pt x="360741" y="125728"/>
                </a:lnTo>
                <a:lnTo>
                  <a:pt x="418230" y="129392"/>
                </a:lnTo>
                <a:lnTo>
                  <a:pt x="469403" y="124526"/>
                </a:lnTo>
                <a:lnTo>
                  <a:pt x="508148" y="121176"/>
                </a:lnTo>
                <a:lnTo>
                  <a:pt x="513524" y="117196"/>
                </a:lnTo>
                <a:lnTo>
                  <a:pt x="513599" y="111033"/>
                </a:lnTo>
                <a:lnTo>
                  <a:pt x="510139" y="103415"/>
                </a:lnTo>
                <a:lnTo>
                  <a:pt x="503153" y="98337"/>
                </a:lnTo>
                <a:lnTo>
                  <a:pt x="470964" y="91189"/>
                </a:lnTo>
                <a:lnTo>
                  <a:pt x="418166" y="88774"/>
                </a:lnTo>
                <a:lnTo>
                  <a:pt x="354758" y="81022"/>
                </a:lnTo>
                <a:lnTo>
                  <a:pt x="307802" y="78650"/>
                </a:lnTo>
                <a:lnTo>
                  <a:pt x="245773" y="74729"/>
                </a:lnTo>
                <a:lnTo>
                  <a:pt x="188124" y="59719"/>
                </a:lnTo>
                <a:lnTo>
                  <a:pt x="134822" y="42505"/>
                </a:lnTo>
                <a:lnTo>
                  <a:pt x="100816" y="30848"/>
                </a:lnTo>
                <a:lnTo>
                  <a:pt x="155147" y="36141"/>
                </a:lnTo>
                <a:lnTo>
                  <a:pt x="187047" y="41435"/>
                </a:lnTo>
                <a:lnTo>
                  <a:pt x="187152" y="40639"/>
                </a:lnTo>
                <a:lnTo>
                  <a:pt x="131930" y="24532"/>
                </a:lnTo>
                <a:lnTo>
                  <a:pt x="78018" y="16466"/>
                </a:lnTo>
                <a:lnTo>
                  <a:pt x="19760" y="3289"/>
                </a:lnTo>
                <a:lnTo>
                  <a:pt x="8948" y="0"/>
                </a:lnTo>
                <a:lnTo>
                  <a:pt x="2909" y="1317"/>
                </a:lnTo>
                <a:lnTo>
                  <a:pt x="53" y="5705"/>
                </a:lnTo>
                <a:lnTo>
                  <a:pt x="0" y="19939"/>
                </a:lnTo>
                <a:lnTo>
                  <a:pt x="3875" y="37963"/>
                </a:lnTo>
                <a:lnTo>
                  <a:pt x="18224" y="62252"/>
                </a:lnTo>
                <a:lnTo>
                  <a:pt x="33812" y="73927"/>
                </a:lnTo>
                <a:lnTo>
                  <a:pt x="94327" y="111065"/>
                </a:lnTo>
                <a:lnTo>
                  <a:pt x="156855" y="146767"/>
                </a:lnTo>
                <a:lnTo>
                  <a:pt x="219044" y="168804"/>
                </a:lnTo>
                <a:lnTo>
                  <a:pt x="282129" y="189947"/>
                </a:lnTo>
                <a:lnTo>
                  <a:pt x="327356" y="200872"/>
                </a:lnTo>
                <a:lnTo>
                  <a:pt x="364155" y="199948"/>
                </a:lnTo>
                <a:lnTo>
                  <a:pt x="413618" y="194745"/>
                </a:lnTo>
                <a:lnTo>
                  <a:pt x="418919" y="195488"/>
                </a:lnTo>
                <a:lnTo>
                  <a:pt x="418943" y="197153"/>
                </a:lnTo>
                <a:lnTo>
                  <a:pt x="415449" y="199433"/>
                </a:lnTo>
                <a:lnTo>
                  <a:pt x="388176" y="202642"/>
                </a:lnTo>
                <a:lnTo>
                  <a:pt x="331745" y="195482"/>
                </a:lnTo>
                <a:lnTo>
                  <a:pt x="272581" y="185325"/>
                </a:lnTo>
                <a:lnTo>
                  <a:pt x="219080" y="168750"/>
                </a:lnTo>
                <a:lnTo>
                  <a:pt x="155790" y="138763"/>
                </a:lnTo>
                <a:lnTo>
                  <a:pt x="106257" y="116837"/>
                </a:lnTo>
                <a:lnTo>
                  <a:pt x="54186" y="70461"/>
                </a:lnTo>
                <a:lnTo>
                  <a:pt x="49446" y="70518"/>
                </a:lnTo>
                <a:lnTo>
                  <a:pt x="46286" y="75235"/>
                </a:lnTo>
                <a:lnTo>
                  <a:pt x="44179" y="83059"/>
                </a:lnTo>
                <a:lnTo>
                  <a:pt x="45114" y="90615"/>
                </a:lnTo>
                <a:lnTo>
                  <a:pt x="52392" y="105250"/>
                </a:lnTo>
                <a:lnTo>
                  <a:pt x="66545" y="116433"/>
                </a:lnTo>
                <a:lnTo>
                  <a:pt x="124678" y="140530"/>
                </a:lnTo>
                <a:lnTo>
                  <a:pt x="184135" y="158331"/>
                </a:lnTo>
                <a:lnTo>
                  <a:pt x="239581" y="175912"/>
                </a:lnTo>
                <a:lnTo>
                  <a:pt x="290442" y="188784"/>
                </a:lnTo>
                <a:lnTo>
                  <a:pt x="345549" y="192540"/>
                </a:lnTo>
                <a:lnTo>
                  <a:pt x="401495" y="193282"/>
                </a:lnTo>
                <a:lnTo>
                  <a:pt x="449417" y="194598"/>
                </a:lnTo>
                <a:lnTo>
                  <a:pt x="449803" y="196560"/>
                </a:lnTo>
                <a:lnTo>
                  <a:pt x="440874" y="201859"/>
                </a:lnTo>
                <a:lnTo>
                  <a:pt x="414946" y="210250"/>
                </a:lnTo>
                <a:lnTo>
                  <a:pt x="364857" y="213678"/>
                </a:lnTo>
                <a:lnTo>
                  <a:pt x="326913" y="211152"/>
                </a:lnTo>
                <a:lnTo>
                  <a:pt x="264709" y="196530"/>
                </a:lnTo>
                <a:lnTo>
                  <a:pt x="208902" y="179368"/>
                </a:lnTo>
                <a:lnTo>
                  <a:pt x="155842" y="153538"/>
                </a:lnTo>
                <a:lnTo>
                  <a:pt x="145293" y="149299"/>
                </a:lnTo>
                <a:lnTo>
                  <a:pt x="141769" y="148813"/>
                </a:lnTo>
                <a:lnTo>
                  <a:pt x="142929" y="150829"/>
                </a:lnTo>
                <a:lnTo>
                  <a:pt x="153577" y="158138"/>
                </a:lnTo>
                <a:lnTo>
                  <a:pt x="198989" y="175886"/>
                </a:lnTo>
                <a:lnTo>
                  <a:pt x="259012" y="185127"/>
                </a:lnTo>
                <a:lnTo>
                  <a:pt x="321842" y="192366"/>
                </a:lnTo>
                <a:lnTo>
                  <a:pt x="373978" y="190128"/>
                </a:lnTo>
                <a:lnTo>
                  <a:pt x="429520" y="182936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5854875" y="2285110"/>
            <a:ext cx="578037" cy="178017"/>
            <a:chOff x="5854875" y="2285110"/>
            <a:chExt cx="578037" cy="178017"/>
          </a:xfrm>
        </p:grpSpPr>
        <p:sp>
          <p:nvSpPr>
            <p:cNvPr id="51" name="Freeform 50"/>
            <p:cNvSpPr/>
            <p:nvPr/>
          </p:nvSpPr>
          <p:spPr>
            <a:xfrm>
              <a:off x="5854875" y="2285110"/>
              <a:ext cx="155426" cy="178017"/>
            </a:xfrm>
            <a:custGeom>
              <a:avLst/>
              <a:gdLst/>
              <a:ahLst/>
              <a:cxnLst/>
              <a:rect l="0" t="0" r="0" b="0"/>
              <a:pathLst>
                <a:path w="155426" h="178017">
                  <a:moveTo>
                    <a:pt x="9498" y="10102"/>
                  </a:moveTo>
                  <a:lnTo>
                    <a:pt x="17831" y="47580"/>
                  </a:lnTo>
                  <a:lnTo>
                    <a:pt x="26973" y="105418"/>
                  </a:lnTo>
                  <a:lnTo>
                    <a:pt x="29847" y="158305"/>
                  </a:lnTo>
                  <a:lnTo>
                    <a:pt x="30083" y="172075"/>
                  </a:lnTo>
                  <a:lnTo>
                    <a:pt x="27901" y="177745"/>
                  </a:lnTo>
                  <a:lnTo>
                    <a:pt x="24106" y="178016"/>
                  </a:lnTo>
                  <a:lnTo>
                    <a:pt x="19237" y="174687"/>
                  </a:lnTo>
                  <a:lnTo>
                    <a:pt x="6794" y="153235"/>
                  </a:lnTo>
                  <a:lnTo>
                    <a:pt x="0" y="92844"/>
                  </a:lnTo>
                  <a:lnTo>
                    <a:pt x="4762" y="37885"/>
                  </a:lnTo>
                  <a:lnTo>
                    <a:pt x="13632" y="16211"/>
                  </a:lnTo>
                  <a:lnTo>
                    <a:pt x="19273" y="7156"/>
                  </a:lnTo>
                  <a:lnTo>
                    <a:pt x="26543" y="2288"/>
                  </a:lnTo>
                  <a:lnTo>
                    <a:pt x="43980" y="0"/>
                  </a:lnTo>
                  <a:lnTo>
                    <a:pt x="73527" y="5289"/>
                  </a:lnTo>
                  <a:lnTo>
                    <a:pt x="81430" y="10403"/>
                  </a:lnTo>
                  <a:lnTo>
                    <a:pt x="93330" y="25444"/>
                  </a:lnTo>
                  <a:lnTo>
                    <a:pt x="94632" y="33198"/>
                  </a:lnTo>
                  <a:lnTo>
                    <a:pt x="93160" y="40707"/>
                  </a:lnTo>
                  <a:lnTo>
                    <a:pt x="89839" y="48053"/>
                  </a:lnTo>
                  <a:lnTo>
                    <a:pt x="76791" y="59335"/>
                  </a:lnTo>
                  <a:lnTo>
                    <a:pt x="68398" y="63981"/>
                  </a:lnTo>
                  <a:lnTo>
                    <a:pt x="67482" y="67078"/>
                  </a:lnTo>
                  <a:lnTo>
                    <a:pt x="71550" y="69143"/>
                  </a:lnTo>
                  <a:lnTo>
                    <a:pt x="106113" y="78046"/>
                  </a:lnTo>
                  <a:lnTo>
                    <a:pt x="130801" y="93275"/>
                  </a:lnTo>
                  <a:lnTo>
                    <a:pt x="152934" y="112605"/>
                  </a:lnTo>
                  <a:lnTo>
                    <a:pt x="155425" y="120551"/>
                  </a:lnTo>
                  <a:lnTo>
                    <a:pt x="151953" y="138739"/>
                  </a:lnTo>
                  <a:lnTo>
                    <a:pt x="146582" y="146163"/>
                  </a:lnTo>
                  <a:lnTo>
                    <a:pt x="131256" y="157531"/>
                  </a:lnTo>
                  <a:lnTo>
                    <a:pt x="97307" y="164919"/>
                  </a:lnTo>
                  <a:lnTo>
                    <a:pt x="63201" y="161519"/>
                  </a:lnTo>
                  <a:lnTo>
                    <a:pt x="47794" y="153047"/>
                  </a:lnTo>
                  <a:lnTo>
                    <a:pt x="30555" y="1364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47339" y="2335357"/>
              <a:ext cx="111833" cy="96726"/>
            </a:xfrm>
            <a:custGeom>
              <a:avLst/>
              <a:gdLst/>
              <a:ahLst/>
              <a:cxnLst/>
              <a:rect l="0" t="0" r="0" b="0"/>
              <a:pathLst>
                <a:path w="111833" h="96726">
                  <a:moveTo>
                    <a:pt x="80246" y="33554"/>
                  </a:moveTo>
                  <a:lnTo>
                    <a:pt x="74657" y="16787"/>
                  </a:lnTo>
                  <a:lnTo>
                    <a:pt x="62555" y="5435"/>
                  </a:lnTo>
                  <a:lnTo>
                    <a:pt x="54414" y="770"/>
                  </a:lnTo>
                  <a:lnTo>
                    <a:pt x="46647" y="0"/>
                  </a:lnTo>
                  <a:lnTo>
                    <a:pt x="31778" y="5383"/>
                  </a:lnTo>
                  <a:lnTo>
                    <a:pt x="10253" y="21568"/>
                  </a:lnTo>
                  <a:lnTo>
                    <a:pt x="2345" y="40705"/>
                  </a:lnTo>
                  <a:lnTo>
                    <a:pt x="0" y="63639"/>
                  </a:lnTo>
                  <a:lnTo>
                    <a:pt x="2857" y="85530"/>
                  </a:lnTo>
                  <a:lnTo>
                    <a:pt x="7596" y="91602"/>
                  </a:lnTo>
                  <a:lnTo>
                    <a:pt x="14265" y="94479"/>
                  </a:lnTo>
                  <a:lnTo>
                    <a:pt x="22221" y="95228"/>
                  </a:lnTo>
                  <a:lnTo>
                    <a:pt x="37300" y="89821"/>
                  </a:lnTo>
                  <a:lnTo>
                    <a:pt x="44596" y="85103"/>
                  </a:lnTo>
                  <a:lnTo>
                    <a:pt x="49461" y="77279"/>
                  </a:lnTo>
                  <a:lnTo>
                    <a:pt x="54866" y="56107"/>
                  </a:lnTo>
                  <a:lnTo>
                    <a:pt x="57477" y="52099"/>
                  </a:lnTo>
                  <a:lnTo>
                    <a:pt x="60387" y="52937"/>
                  </a:lnTo>
                  <a:lnTo>
                    <a:pt x="85300" y="79174"/>
                  </a:lnTo>
                  <a:lnTo>
                    <a:pt x="111832" y="96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90825" y="2321208"/>
              <a:ext cx="73606" cy="110875"/>
            </a:xfrm>
            <a:custGeom>
              <a:avLst/>
              <a:gdLst/>
              <a:ahLst/>
              <a:cxnLst/>
              <a:rect l="0" t="0" r="0" b="0"/>
              <a:pathLst>
                <a:path w="73606" h="110875">
                  <a:moveTo>
                    <a:pt x="63102" y="5590"/>
                  </a:moveTo>
                  <a:lnTo>
                    <a:pt x="46334" y="0"/>
                  </a:lnTo>
                  <a:lnTo>
                    <a:pt x="28743" y="376"/>
                  </a:lnTo>
                  <a:lnTo>
                    <a:pt x="19139" y="2114"/>
                  </a:lnTo>
                  <a:lnTo>
                    <a:pt x="11567" y="6782"/>
                  </a:lnTo>
                  <a:lnTo>
                    <a:pt x="33" y="21327"/>
                  </a:lnTo>
                  <a:lnTo>
                    <a:pt x="0" y="27780"/>
                  </a:lnTo>
                  <a:lnTo>
                    <a:pt x="3486" y="33251"/>
                  </a:lnTo>
                  <a:lnTo>
                    <a:pt x="9320" y="38069"/>
                  </a:lnTo>
                  <a:lnTo>
                    <a:pt x="28281" y="43421"/>
                  </a:lnTo>
                  <a:lnTo>
                    <a:pt x="49966" y="48140"/>
                  </a:lnTo>
                  <a:lnTo>
                    <a:pt x="67402" y="58036"/>
                  </a:lnTo>
                  <a:lnTo>
                    <a:pt x="71818" y="65120"/>
                  </a:lnTo>
                  <a:lnTo>
                    <a:pt x="73605" y="82351"/>
                  </a:lnTo>
                  <a:lnTo>
                    <a:pt x="70104" y="89519"/>
                  </a:lnTo>
                  <a:lnTo>
                    <a:pt x="42045" y="110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330466" y="2289765"/>
              <a:ext cx="102446" cy="112221"/>
            </a:xfrm>
            <a:custGeom>
              <a:avLst/>
              <a:gdLst/>
              <a:ahLst/>
              <a:cxnLst/>
              <a:rect l="0" t="0" r="0" b="0"/>
              <a:pathLst>
                <a:path w="102446" h="112221">
                  <a:moveTo>
                    <a:pt x="18218" y="58089"/>
                  </a:moveTo>
                  <a:lnTo>
                    <a:pt x="62181" y="34370"/>
                  </a:lnTo>
                  <a:lnTo>
                    <a:pt x="67413" y="28239"/>
                  </a:lnTo>
                  <a:lnTo>
                    <a:pt x="69732" y="20642"/>
                  </a:lnTo>
                  <a:lnTo>
                    <a:pt x="70108" y="12067"/>
                  </a:lnTo>
                  <a:lnTo>
                    <a:pt x="65680" y="6351"/>
                  </a:lnTo>
                  <a:lnTo>
                    <a:pt x="48281" y="0"/>
                  </a:lnTo>
                  <a:lnTo>
                    <a:pt x="39430" y="645"/>
                  </a:lnTo>
                  <a:lnTo>
                    <a:pt x="23356" y="7602"/>
                  </a:lnTo>
                  <a:lnTo>
                    <a:pt x="11532" y="21613"/>
                  </a:lnTo>
                  <a:lnTo>
                    <a:pt x="3548" y="40708"/>
                  </a:lnTo>
                  <a:lnTo>
                    <a:pt x="0" y="64792"/>
                  </a:lnTo>
                  <a:lnTo>
                    <a:pt x="4662" y="84855"/>
                  </a:lnTo>
                  <a:lnTo>
                    <a:pt x="9180" y="93481"/>
                  </a:lnTo>
                  <a:lnTo>
                    <a:pt x="23560" y="106184"/>
                  </a:lnTo>
                  <a:lnTo>
                    <a:pt x="32308" y="111210"/>
                  </a:lnTo>
                  <a:lnTo>
                    <a:pt x="40479" y="112220"/>
                  </a:lnTo>
                  <a:lnTo>
                    <a:pt x="102445" y="896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00082" y="1495046"/>
            <a:ext cx="758053" cy="594863"/>
            <a:chOff x="400082" y="1495046"/>
            <a:chExt cx="758053" cy="594863"/>
          </a:xfrm>
        </p:grpSpPr>
        <p:sp>
          <p:nvSpPr>
            <p:cNvPr id="56" name="Freeform 55"/>
            <p:cNvSpPr/>
            <p:nvPr/>
          </p:nvSpPr>
          <p:spPr>
            <a:xfrm>
              <a:off x="400082" y="1495046"/>
              <a:ext cx="411999" cy="594863"/>
            </a:xfrm>
            <a:custGeom>
              <a:avLst/>
              <a:gdLst/>
              <a:ahLst/>
              <a:cxnLst/>
              <a:rect l="0" t="0" r="0" b="0"/>
              <a:pathLst>
                <a:path w="411999" h="594863">
                  <a:moveTo>
                    <a:pt x="0" y="31586"/>
                  </a:moveTo>
                  <a:lnTo>
                    <a:pt x="15641" y="57972"/>
                  </a:lnTo>
                  <a:lnTo>
                    <a:pt x="34844" y="114898"/>
                  </a:lnTo>
                  <a:lnTo>
                    <a:pt x="65195" y="169839"/>
                  </a:lnTo>
                  <a:lnTo>
                    <a:pt x="87607" y="231749"/>
                  </a:lnTo>
                  <a:lnTo>
                    <a:pt x="114373" y="294809"/>
                  </a:lnTo>
                  <a:lnTo>
                    <a:pt x="139946" y="357970"/>
                  </a:lnTo>
                  <a:lnTo>
                    <a:pt x="170464" y="421140"/>
                  </a:lnTo>
                  <a:lnTo>
                    <a:pt x="192891" y="484311"/>
                  </a:lnTo>
                  <a:lnTo>
                    <a:pt x="222006" y="545287"/>
                  </a:lnTo>
                  <a:lnTo>
                    <a:pt x="243765" y="589163"/>
                  </a:lnTo>
                  <a:lnTo>
                    <a:pt x="249078" y="593986"/>
                  </a:lnTo>
                  <a:lnTo>
                    <a:pt x="254959" y="594862"/>
                  </a:lnTo>
                  <a:lnTo>
                    <a:pt x="261220" y="593107"/>
                  </a:lnTo>
                  <a:lnTo>
                    <a:pt x="266564" y="587257"/>
                  </a:lnTo>
                  <a:lnTo>
                    <a:pt x="287296" y="536877"/>
                  </a:lnTo>
                  <a:lnTo>
                    <a:pt x="301722" y="479183"/>
                  </a:lnTo>
                  <a:lnTo>
                    <a:pt x="312318" y="433399"/>
                  </a:lnTo>
                  <a:lnTo>
                    <a:pt x="322866" y="379929"/>
                  </a:lnTo>
                  <a:lnTo>
                    <a:pt x="336911" y="322402"/>
                  </a:lnTo>
                  <a:lnTo>
                    <a:pt x="350950" y="266586"/>
                  </a:lnTo>
                  <a:lnTo>
                    <a:pt x="361479" y="215859"/>
                  </a:lnTo>
                  <a:lnTo>
                    <a:pt x="375517" y="158712"/>
                  </a:lnTo>
                  <a:lnTo>
                    <a:pt x="386045" y="110457"/>
                  </a:lnTo>
                  <a:lnTo>
                    <a:pt x="403203" y="47988"/>
                  </a:lnTo>
                  <a:lnTo>
                    <a:pt x="411998" y="26008"/>
                  </a:lnTo>
                  <a:lnTo>
                    <a:pt x="4106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47564" y="1695088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0368" y="9065"/>
                  </a:lnTo>
                  <a:lnTo>
                    <a:pt x="66194" y="10239"/>
                  </a:lnTo>
                  <a:lnTo>
                    <a:pt x="19791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021264" y="1821430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87940" y="3119"/>
                  </a:lnTo>
                  <a:lnTo>
                    <a:pt x="28809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443364" y="1347647"/>
            <a:ext cx="662336" cy="842281"/>
            <a:chOff x="1443364" y="1347647"/>
            <a:chExt cx="662336" cy="842281"/>
          </a:xfrm>
        </p:grpSpPr>
        <p:sp>
          <p:nvSpPr>
            <p:cNvPr id="60" name="Freeform 59"/>
            <p:cNvSpPr/>
            <p:nvPr/>
          </p:nvSpPr>
          <p:spPr>
            <a:xfrm>
              <a:off x="1443364" y="1347647"/>
              <a:ext cx="241196" cy="842281"/>
            </a:xfrm>
            <a:custGeom>
              <a:avLst/>
              <a:gdLst/>
              <a:ahLst/>
              <a:cxnLst/>
              <a:rect l="0" t="0" r="0" b="0"/>
              <a:pathLst>
                <a:path w="241196" h="842281">
                  <a:moveTo>
                    <a:pt x="241195" y="0"/>
                  </a:moveTo>
                  <a:lnTo>
                    <a:pt x="217148" y="9575"/>
                  </a:lnTo>
                  <a:lnTo>
                    <a:pt x="156073" y="64451"/>
                  </a:lnTo>
                  <a:lnTo>
                    <a:pt x="113782" y="108747"/>
                  </a:lnTo>
                  <a:lnTo>
                    <a:pt x="75283" y="170854"/>
                  </a:lnTo>
                  <a:lnTo>
                    <a:pt x="48025" y="222222"/>
                  </a:lnTo>
                  <a:lnTo>
                    <a:pt x="25657" y="275393"/>
                  </a:lnTo>
                  <a:lnTo>
                    <a:pt x="13685" y="326483"/>
                  </a:lnTo>
                  <a:lnTo>
                    <a:pt x="2279" y="380086"/>
                  </a:lnTo>
                  <a:lnTo>
                    <a:pt x="0" y="430813"/>
                  </a:lnTo>
                  <a:lnTo>
                    <a:pt x="636" y="473402"/>
                  </a:lnTo>
                  <a:lnTo>
                    <a:pt x="7572" y="536841"/>
                  </a:lnTo>
                  <a:lnTo>
                    <a:pt x="17035" y="596582"/>
                  </a:lnTo>
                  <a:lnTo>
                    <a:pt x="33833" y="656227"/>
                  </a:lnTo>
                  <a:lnTo>
                    <a:pt x="52633" y="697076"/>
                  </a:lnTo>
                  <a:lnTo>
                    <a:pt x="100871" y="754055"/>
                  </a:lnTo>
                  <a:lnTo>
                    <a:pt x="152291" y="803647"/>
                  </a:lnTo>
                  <a:lnTo>
                    <a:pt x="194691" y="828626"/>
                  </a:lnTo>
                  <a:lnTo>
                    <a:pt x="220138" y="8422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58259" y="1737202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3252" y="57264"/>
                  </a:lnTo>
                  <a:lnTo>
                    <a:pt x="21707" y="109774"/>
                  </a:lnTo>
                  <a:lnTo>
                    <a:pt x="21250" y="169786"/>
                  </a:lnTo>
                  <a:lnTo>
                    <a:pt x="21114" y="225782"/>
                  </a:lnTo>
                  <a:lnTo>
                    <a:pt x="15479" y="28103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968829" y="1716145"/>
              <a:ext cx="2591" cy="151845"/>
            </a:xfrm>
            <a:custGeom>
              <a:avLst/>
              <a:gdLst/>
              <a:ahLst/>
              <a:cxnLst/>
              <a:rect l="0" t="0" r="0" b="0"/>
              <a:pathLst>
                <a:path w="2591" h="151845">
                  <a:moveTo>
                    <a:pt x="0" y="0"/>
                  </a:moveTo>
                  <a:lnTo>
                    <a:pt x="0" y="57264"/>
                  </a:lnTo>
                  <a:lnTo>
                    <a:pt x="0" y="109773"/>
                  </a:lnTo>
                  <a:lnTo>
                    <a:pt x="2590" y="1518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95088" y="1617427"/>
              <a:ext cx="410612" cy="120722"/>
            </a:xfrm>
            <a:custGeom>
              <a:avLst/>
              <a:gdLst/>
              <a:ahLst/>
              <a:cxnLst/>
              <a:rect l="0" t="0" r="0" b="0"/>
              <a:pathLst>
                <a:path w="410612" h="120722">
                  <a:moveTo>
                    <a:pt x="0" y="46075"/>
                  </a:moveTo>
                  <a:lnTo>
                    <a:pt x="9575" y="77357"/>
                  </a:lnTo>
                  <a:lnTo>
                    <a:pt x="20243" y="93514"/>
                  </a:lnTo>
                  <a:lnTo>
                    <a:pt x="50581" y="115763"/>
                  </a:lnTo>
                  <a:lnTo>
                    <a:pt x="72783" y="120721"/>
                  </a:lnTo>
                  <a:lnTo>
                    <a:pt x="115632" y="114372"/>
                  </a:lnTo>
                  <a:lnTo>
                    <a:pt x="156722" y="93448"/>
                  </a:lnTo>
                  <a:lnTo>
                    <a:pt x="218627" y="37639"/>
                  </a:lnTo>
                  <a:lnTo>
                    <a:pt x="235208" y="23608"/>
                  </a:lnTo>
                  <a:lnTo>
                    <a:pt x="284741" y="1190"/>
                  </a:lnTo>
                  <a:lnTo>
                    <a:pt x="305536" y="0"/>
                  </a:lnTo>
                  <a:lnTo>
                    <a:pt x="347482" y="8768"/>
                  </a:lnTo>
                  <a:lnTo>
                    <a:pt x="365396" y="21305"/>
                  </a:lnTo>
                  <a:lnTo>
                    <a:pt x="395960" y="57950"/>
                  </a:lnTo>
                  <a:lnTo>
                    <a:pt x="404100" y="75140"/>
                  </a:lnTo>
                  <a:lnTo>
                    <a:pt x="410611" y="987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1969262" y="1779316"/>
            <a:ext cx="10096" cy="263213"/>
          </a:xfrm>
          <a:custGeom>
            <a:avLst/>
            <a:gdLst/>
            <a:ahLst/>
            <a:cxnLst/>
            <a:rect l="0" t="0" r="0" b="0"/>
            <a:pathLst>
              <a:path w="10096" h="263213">
                <a:moveTo>
                  <a:pt x="10095" y="0"/>
                </a:moveTo>
                <a:lnTo>
                  <a:pt x="1762" y="37478"/>
                </a:lnTo>
                <a:lnTo>
                  <a:pt x="0" y="88901"/>
                </a:lnTo>
                <a:lnTo>
                  <a:pt x="6888" y="144119"/>
                </a:lnTo>
                <a:lnTo>
                  <a:pt x="9462" y="203206"/>
                </a:lnTo>
                <a:lnTo>
                  <a:pt x="10095" y="2632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2221513" y="1525535"/>
            <a:ext cx="347441" cy="527746"/>
            <a:chOff x="2221513" y="1525535"/>
            <a:chExt cx="347441" cy="527746"/>
          </a:xfrm>
        </p:grpSpPr>
        <p:sp>
          <p:nvSpPr>
            <p:cNvPr id="66" name="Freeform 65"/>
            <p:cNvSpPr/>
            <p:nvPr/>
          </p:nvSpPr>
          <p:spPr>
            <a:xfrm>
              <a:off x="2221513" y="1831958"/>
              <a:ext cx="126342" cy="221323"/>
            </a:xfrm>
            <a:custGeom>
              <a:avLst/>
              <a:gdLst/>
              <a:ahLst/>
              <a:cxnLst/>
              <a:rect l="0" t="0" r="0" b="0"/>
              <a:pathLst>
                <a:path w="126342" h="221323">
                  <a:moveTo>
                    <a:pt x="0" y="63171"/>
                  </a:moveTo>
                  <a:lnTo>
                    <a:pt x="3119" y="105863"/>
                  </a:lnTo>
                  <a:lnTo>
                    <a:pt x="21330" y="168507"/>
                  </a:lnTo>
                  <a:lnTo>
                    <a:pt x="36300" y="221322"/>
                  </a:lnTo>
                  <a:lnTo>
                    <a:pt x="35898" y="221247"/>
                  </a:lnTo>
                  <a:lnTo>
                    <a:pt x="17183" y="158167"/>
                  </a:lnTo>
                  <a:lnTo>
                    <a:pt x="12500" y="120824"/>
                  </a:lnTo>
                  <a:lnTo>
                    <a:pt x="22240" y="63831"/>
                  </a:lnTo>
                  <a:lnTo>
                    <a:pt x="25355" y="53082"/>
                  </a:lnTo>
                  <a:lnTo>
                    <a:pt x="30941" y="44747"/>
                  </a:lnTo>
                  <a:lnTo>
                    <a:pt x="46507" y="32366"/>
                  </a:lnTo>
                  <a:lnTo>
                    <a:pt x="105670" y="7396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00270" y="1525535"/>
              <a:ext cx="168684" cy="193840"/>
            </a:xfrm>
            <a:custGeom>
              <a:avLst/>
              <a:gdLst/>
              <a:ahLst/>
              <a:cxnLst/>
              <a:rect l="0" t="0" r="0" b="0"/>
              <a:pathLst>
                <a:path w="168684" h="193840">
                  <a:moveTo>
                    <a:pt x="21284" y="11625"/>
                  </a:moveTo>
                  <a:lnTo>
                    <a:pt x="10106" y="28393"/>
                  </a:lnTo>
                  <a:lnTo>
                    <a:pt x="7983" y="29823"/>
                  </a:lnTo>
                  <a:lnTo>
                    <a:pt x="7737" y="27266"/>
                  </a:lnTo>
                  <a:lnTo>
                    <a:pt x="8743" y="22053"/>
                  </a:lnTo>
                  <a:lnTo>
                    <a:pt x="19220" y="10021"/>
                  </a:lnTo>
                  <a:lnTo>
                    <a:pt x="26927" y="3536"/>
                  </a:lnTo>
                  <a:lnTo>
                    <a:pt x="35574" y="383"/>
                  </a:lnTo>
                  <a:lnTo>
                    <a:pt x="54541" y="0"/>
                  </a:lnTo>
                  <a:lnTo>
                    <a:pt x="71550" y="6848"/>
                  </a:lnTo>
                  <a:lnTo>
                    <a:pt x="101533" y="30309"/>
                  </a:lnTo>
                  <a:lnTo>
                    <a:pt x="117331" y="56155"/>
                  </a:lnTo>
                  <a:lnTo>
                    <a:pt x="119344" y="75870"/>
                  </a:lnTo>
                  <a:lnTo>
                    <a:pt x="114136" y="133646"/>
                  </a:lnTo>
                  <a:lnTo>
                    <a:pt x="99358" y="160214"/>
                  </a:lnTo>
                  <a:lnTo>
                    <a:pt x="86789" y="175541"/>
                  </a:lnTo>
                  <a:lnTo>
                    <a:pt x="60970" y="191734"/>
                  </a:lnTo>
                  <a:lnTo>
                    <a:pt x="41262" y="193839"/>
                  </a:lnTo>
                  <a:lnTo>
                    <a:pt x="21974" y="189705"/>
                  </a:lnTo>
                  <a:lnTo>
                    <a:pt x="5603" y="180069"/>
                  </a:lnTo>
                  <a:lnTo>
                    <a:pt x="1471" y="171884"/>
                  </a:lnTo>
                  <a:lnTo>
                    <a:pt x="0" y="150312"/>
                  </a:lnTo>
                  <a:lnTo>
                    <a:pt x="3585" y="140348"/>
                  </a:lnTo>
                  <a:lnTo>
                    <a:pt x="16927" y="123038"/>
                  </a:lnTo>
                  <a:lnTo>
                    <a:pt x="25398" y="118655"/>
                  </a:lnTo>
                  <a:lnTo>
                    <a:pt x="44170" y="116906"/>
                  </a:lnTo>
                  <a:lnTo>
                    <a:pt x="103557" y="128362"/>
                  </a:lnTo>
                  <a:lnTo>
                    <a:pt x="159153" y="145457"/>
                  </a:lnTo>
                  <a:lnTo>
                    <a:pt x="168683" y="1484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2526839" y="1263419"/>
            <a:ext cx="314247" cy="947566"/>
          </a:xfrm>
          <a:custGeom>
            <a:avLst/>
            <a:gdLst/>
            <a:ahLst/>
            <a:cxnLst/>
            <a:rect l="0" t="0" r="0" b="0"/>
            <a:pathLst>
              <a:path w="314247" h="947566">
                <a:moveTo>
                  <a:pt x="0" y="0"/>
                </a:moveTo>
                <a:lnTo>
                  <a:pt x="53875" y="35917"/>
                </a:lnTo>
                <a:lnTo>
                  <a:pt x="114752" y="84517"/>
                </a:lnTo>
                <a:lnTo>
                  <a:pt x="169441" y="139144"/>
                </a:lnTo>
                <a:lnTo>
                  <a:pt x="207645" y="190656"/>
                </a:lnTo>
                <a:lnTo>
                  <a:pt x="238044" y="250278"/>
                </a:lnTo>
                <a:lnTo>
                  <a:pt x="270270" y="308533"/>
                </a:lnTo>
                <a:lnTo>
                  <a:pt x="292379" y="370518"/>
                </a:lnTo>
                <a:lnTo>
                  <a:pt x="308358" y="433497"/>
                </a:lnTo>
                <a:lnTo>
                  <a:pt x="313634" y="482383"/>
                </a:lnTo>
                <a:lnTo>
                  <a:pt x="314246" y="542899"/>
                </a:lnTo>
                <a:lnTo>
                  <a:pt x="301196" y="599913"/>
                </a:lnTo>
                <a:lnTo>
                  <a:pt x="282024" y="656235"/>
                </a:lnTo>
                <a:lnTo>
                  <a:pt x="260259" y="718128"/>
                </a:lnTo>
                <a:lnTo>
                  <a:pt x="227729" y="779181"/>
                </a:lnTo>
                <a:lnTo>
                  <a:pt x="192971" y="840672"/>
                </a:lnTo>
                <a:lnTo>
                  <a:pt x="150904" y="899721"/>
                </a:lnTo>
                <a:lnTo>
                  <a:pt x="118932" y="938838"/>
                </a:lnTo>
                <a:lnTo>
                  <a:pt x="105285" y="94756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3074321" y="1379233"/>
            <a:ext cx="368498" cy="621182"/>
          </a:xfrm>
          <a:custGeom>
            <a:avLst/>
            <a:gdLst/>
            <a:ahLst/>
            <a:cxnLst/>
            <a:rect l="0" t="0" r="0" b="0"/>
            <a:pathLst>
              <a:path w="368498" h="621182">
                <a:moveTo>
                  <a:pt x="0" y="0"/>
                </a:moveTo>
                <a:lnTo>
                  <a:pt x="3120" y="54144"/>
                </a:lnTo>
                <a:lnTo>
                  <a:pt x="17958" y="116964"/>
                </a:lnTo>
                <a:lnTo>
                  <a:pt x="27028" y="163857"/>
                </a:lnTo>
                <a:lnTo>
                  <a:pt x="33805" y="225866"/>
                </a:lnTo>
                <a:lnTo>
                  <a:pt x="37251" y="250123"/>
                </a:lnTo>
                <a:lnTo>
                  <a:pt x="33051" y="303651"/>
                </a:lnTo>
                <a:lnTo>
                  <a:pt x="35139" y="357472"/>
                </a:lnTo>
                <a:lnTo>
                  <a:pt x="40047" y="413583"/>
                </a:lnTo>
                <a:lnTo>
                  <a:pt x="41502" y="471543"/>
                </a:lnTo>
                <a:lnTo>
                  <a:pt x="41932" y="522642"/>
                </a:lnTo>
                <a:lnTo>
                  <a:pt x="42078" y="581829"/>
                </a:lnTo>
                <a:lnTo>
                  <a:pt x="42090" y="586758"/>
                </a:lnTo>
                <a:lnTo>
                  <a:pt x="42112" y="528727"/>
                </a:lnTo>
                <a:lnTo>
                  <a:pt x="45233" y="468561"/>
                </a:lnTo>
                <a:lnTo>
                  <a:pt x="56686" y="433241"/>
                </a:lnTo>
                <a:lnTo>
                  <a:pt x="81034" y="379233"/>
                </a:lnTo>
                <a:lnTo>
                  <a:pt x="112808" y="326410"/>
                </a:lnTo>
                <a:lnTo>
                  <a:pt x="129685" y="311577"/>
                </a:lnTo>
                <a:lnTo>
                  <a:pt x="150055" y="302255"/>
                </a:lnTo>
                <a:lnTo>
                  <a:pt x="189000" y="298177"/>
                </a:lnTo>
                <a:lnTo>
                  <a:pt x="220480" y="301369"/>
                </a:lnTo>
                <a:lnTo>
                  <a:pt x="247730" y="312926"/>
                </a:lnTo>
                <a:lnTo>
                  <a:pt x="303504" y="358970"/>
                </a:lnTo>
                <a:lnTo>
                  <a:pt x="327143" y="391020"/>
                </a:lnTo>
                <a:lnTo>
                  <a:pt x="355715" y="451301"/>
                </a:lnTo>
                <a:lnTo>
                  <a:pt x="364710" y="489478"/>
                </a:lnTo>
                <a:lnTo>
                  <a:pt x="367749" y="551535"/>
                </a:lnTo>
                <a:lnTo>
                  <a:pt x="368350" y="600708"/>
                </a:lnTo>
                <a:lnTo>
                  <a:pt x="368497" y="62118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1824119" y="2736397"/>
            <a:ext cx="797477" cy="464267"/>
            <a:chOff x="1824119" y="2736397"/>
            <a:chExt cx="797477" cy="464267"/>
          </a:xfrm>
        </p:grpSpPr>
        <p:sp>
          <p:nvSpPr>
            <p:cNvPr id="71" name="Freeform 70"/>
            <p:cNvSpPr/>
            <p:nvPr/>
          </p:nvSpPr>
          <p:spPr>
            <a:xfrm>
              <a:off x="1824119" y="2768994"/>
              <a:ext cx="359809" cy="345162"/>
            </a:xfrm>
            <a:custGeom>
              <a:avLst/>
              <a:gdLst/>
              <a:ahLst/>
              <a:cxnLst/>
              <a:rect l="0" t="0" r="0" b="0"/>
              <a:pathLst>
                <a:path w="359809" h="345162">
                  <a:moveTo>
                    <a:pt x="197352" y="10529"/>
                  </a:moveTo>
                  <a:lnTo>
                    <a:pt x="159874" y="2196"/>
                  </a:lnTo>
                  <a:lnTo>
                    <a:pt x="125026" y="3770"/>
                  </a:lnTo>
                  <a:lnTo>
                    <a:pt x="103206" y="9865"/>
                  </a:lnTo>
                  <a:lnTo>
                    <a:pt x="63722" y="32841"/>
                  </a:lnTo>
                  <a:lnTo>
                    <a:pt x="33046" y="59910"/>
                  </a:lnTo>
                  <a:lnTo>
                    <a:pt x="17127" y="86382"/>
                  </a:lnTo>
                  <a:lnTo>
                    <a:pt x="2438" y="127938"/>
                  </a:lnTo>
                  <a:lnTo>
                    <a:pt x="0" y="166459"/>
                  </a:lnTo>
                  <a:lnTo>
                    <a:pt x="12165" y="229747"/>
                  </a:lnTo>
                  <a:lnTo>
                    <a:pt x="22119" y="262656"/>
                  </a:lnTo>
                  <a:lnTo>
                    <a:pt x="35243" y="280903"/>
                  </a:lnTo>
                  <a:lnTo>
                    <a:pt x="75139" y="317752"/>
                  </a:lnTo>
                  <a:lnTo>
                    <a:pt x="124196" y="339747"/>
                  </a:lnTo>
                  <a:lnTo>
                    <a:pt x="160988" y="345161"/>
                  </a:lnTo>
                  <a:lnTo>
                    <a:pt x="214172" y="331349"/>
                  </a:lnTo>
                  <a:lnTo>
                    <a:pt x="247569" y="318627"/>
                  </a:lnTo>
                  <a:lnTo>
                    <a:pt x="310623" y="273493"/>
                  </a:lnTo>
                  <a:lnTo>
                    <a:pt x="324904" y="258423"/>
                  </a:lnTo>
                  <a:lnTo>
                    <a:pt x="347495" y="209940"/>
                  </a:lnTo>
                  <a:lnTo>
                    <a:pt x="359808" y="161096"/>
                  </a:lnTo>
                  <a:lnTo>
                    <a:pt x="353401" y="116440"/>
                  </a:lnTo>
                  <a:lnTo>
                    <a:pt x="341075" y="84414"/>
                  </a:lnTo>
                  <a:lnTo>
                    <a:pt x="315949" y="47740"/>
                  </a:lnTo>
                  <a:lnTo>
                    <a:pt x="280050" y="19136"/>
                  </a:lnTo>
                  <a:lnTo>
                    <a:pt x="2394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47854" y="2736397"/>
              <a:ext cx="273742" cy="464267"/>
            </a:xfrm>
            <a:custGeom>
              <a:avLst/>
              <a:gdLst/>
              <a:ahLst/>
              <a:cxnLst/>
              <a:rect l="0" t="0" r="0" b="0"/>
              <a:pathLst>
                <a:path w="273742" h="464267">
                  <a:moveTo>
                    <a:pt x="0" y="211582"/>
                  </a:moveTo>
                  <a:lnTo>
                    <a:pt x="7236" y="239138"/>
                  </a:lnTo>
                  <a:lnTo>
                    <a:pt x="9879" y="295361"/>
                  </a:lnTo>
                  <a:lnTo>
                    <a:pt x="15990" y="351873"/>
                  </a:lnTo>
                  <a:lnTo>
                    <a:pt x="27292" y="402031"/>
                  </a:lnTo>
                  <a:lnTo>
                    <a:pt x="30314" y="438547"/>
                  </a:lnTo>
                  <a:lnTo>
                    <a:pt x="30738" y="437761"/>
                  </a:lnTo>
                  <a:lnTo>
                    <a:pt x="30039" y="424410"/>
                  </a:lnTo>
                  <a:lnTo>
                    <a:pt x="16882" y="364449"/>
                  </a:lnTo>
                  <a:lnTo>
                    <a:pt x="4548" y="308372"/>
                  </a:lnTo>
                  <a:lnTo>
                    <a:pt x="899" y="245302"/>
                  </a:lnTo>
                  <a:lnTo>
                    <a:pt x="178" y="187437"/>
                  </a:lnTo>
                  <a:lnTo>
                    <a:pt x="7271" y="130947"/>
                  </a:lnTo>
                  <a:lnTo>
                    <a:pt x="13005" y="71608"/>
                  </a:lnTo>
                  <a:lnTo>
                    <a:pt x="19818" y="41747"/>
                  </a:lnTo>
                  <a:lnTo>
                    <a:pt x="30645" y="20676"/>
                  </a:lnTo>
                  <a:lnTo>
                    <a:pt x="49495" y="6632"/>
                  </a:lnTo>
                  <a:lnTo>
                    <a:pt x="61073" y="1249"/>
                  </a:lnTo>
                  <a:lnTo>
                    <a:pt x="71131" y="0"/>
                  </a:lnTo>
                  <a:lnTo>
                    <a:pt x="88546" y="4852"/>
                  </a:lnTo>
                  <a:lnTo>
                    <a:pt x="100965" y="17926"/>
                  </a:lnTo>
                  <a:lnTo>
                    <a:pt x="134297" y="75272"/>
                  </a:lnTo>
                  <a:lnTo>
                    <a:pt x="152910" y="128598"/>
                  </a:lnTo>
                  <a:lnTo>
                    <a:pt x="155698" y="154033"/>
                  </a:lnTo>
                  <a:lnTo>
                    <a:pt x="150698" y="174696"/>
                  </a:lnTo>
                  <a:lnTo>
                    <a:pt x="117437" y="237884"/>
                  </a:lnTo>
                  <a:lnTo>
                    <a:pt x="101327" y="249788"/>
                  </a:lnTo>
                  <a:lnTo>
                    <a:pt x="92118" y="254600"/>
                  </a:lnTo>
                  <a:lnTo>
                    <a:pt x="72527" y="256828"/>
                  </a:lnTo>
                  <a:lnTo>
                    <a:pt x="53292" y="252748"/>
                  </a:lnTo>
                  <a:lnTo>
                    <a:pt x="36944" y="243136"/>
                  </a:lnTo>
                  <a:lnTo>
                    <a:pt x="35158" y="238467"/>
                  </a:lnTo>
                  <a:lnTo>
                    <a:pt x="37477" y="234185"/>
                  </a:lnTo>
                  <a:lnTo>
                    <a:pt x="42532" y="230160"/>
                  </a:lnTo>
                  <a:lnTo>
                    <a:pt x="49412" y="229817"/>
                  </a:lnTo>
                  <a:lnTo>
                    <a:pt x="66415" y="235674"/>
                  </a:lnTo>
                  <a:lnTo>
                    <a:pt x="111973" y="271818"/>
                  </a:lnTo>
                  <a:lnTo>
                    <a:pt x="145324" y="328062"/>
                  </a:lnTo>
                  <a:lnTo>
                    <a:pt x="193107" y="390411"/>
                  </a:lnTo>
                  <a:lnTo>
                    <a:pt x="245281" y="442994"/>
                  </a:lnTo>
                  <a:lnTo>
                    <a:pt x="273741" y="4642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894922" y="3779730"/>
            <a:ext cx="873866" cy="596247"/>
            <a:chOff x="894922" y="3779730"/>
            <a:chExt cx="873866" cy="596247"/>
          </a:xfrm>
        </p:grpSpPr>
        <p:sp>
          <p:nvSpPr>
            <p:cNvPr id="74" name="Freeform 73"/>
            <p:cNvSpPr/>
            <p:nvPr/>
          </p:nvSpPr>
          <p:spPr>
            <a:xfrm>
              <a:off x="894922" y="3779730"/>
              <a:ext cx="442198" cy="596247"/>
            </a:xfrm>
            <a:custGeom>
              <a:avLst/>
              <a:gdLst/>
              <a:ahLst/>
              <a:cxnLst/>
              <a:rect l="0" t="0" r="0" b="0"/>
              <a:pathLst>
                <a:path w="442198" h="596247">
                  <a:moveTo>
                    <a:pt x="0" y="0"/>
                  </a:moveTo>
                  <a:lnTo>
                    <a:pt x="35916" y="62280"/>
                  </a:lnTo>
                  <a:lnTo>
                    <a:pt x="64709" y="124608"/>
                  </a:lnTo>
                  <a:lnTo>
                    <a:pt x="87088" y="184996"/>
                  </a:lnTo>
                  <a:lnTo>
                    <a:pt x="107280" y="239183"/>
                  </a:lnTo>
                  <a:lnTo>
                    <a:pt x="129262" y="300646"/>
                  </a:lnTo>
                  <a:lnTo>
                    <a:pt x="149405" y="354965"/>
                  </a:lnTo>
                  <a:lnTo>
                    <a:pt x="173055" y="416301"/>
                  </a:lnTo>
                  <a:lnTo>
                    <a:pt x="193345" y="466239"/>
                  </a:lnTo>
                  <a:lnTo>
                    <a:pt x="221162" y="522509"/>
                  </a:lnTo>
                  <a:lnTo>
                    <a:pt x="256202" y="577382"/>
                  </a:lnTo>
                  <a:lnTo>
                    <a:pt x="270235" y="594306"/>
                  </a:lnTo>
                  <a:lnTo>
                    <a:pt x="276083" y="596246"/>
                  </a:lnTo>
                  <a:lnTo>
                    <a:pt x="281151" y="594029"/>
                  </a:lnTo>
                  <a:lnTo>
                    <a:pt x="289902" y="582208"/>
                  </a:lnTo>
                  <a:lnTo>
                    <a:pt x="308653" y="530391"/>
                  </a:lnTo>
                  <a:lnTo>
                    <a:pt x="322838" y="468283"/>
                  </a:lnTo>
                  <a:lnTo>
                    <a:pt x="332222" y="417041"/>
                  </a:lnTo>
                  <a:lnTo>
                    <a:pt x="339105" y="353563"/>
                  </a:lnTo>
                  <a:lnTo>
                    <a:pt x="351383" y="300947"/>
                  </a:lnTo>
                  <a:lnTo>
                    <a:pt x="366243" y="251559"/>
                  </a:lnTo>
                  <a:lnTo>
                    <a:pt x="387376" y="191024"/>
                  </a:lnTo>
                  <a:lnTo>
                    <a:pt x="408751" y="128071"/>
                  </a:lnTo>
                  <a:lnTo>
                    <a:pt x="430961" y="71025"/>
                  </a:lnTo>
                  <a:lnTo>
                    <a:pt x="442197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10860" y="4000829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1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589803" y="4106114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0053" y="8333"/>
                  </a:lnTo>
                  <a:lnTo>
                    <a:pt x="76512" y="15684"/>
                  </a:lnTo>
                  <a:lnTo>
                    <a:pt x="19333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2232041" y="3763063"/>
            <a:ext cx="435659" cy="688787"/>
          </a:xfrm>
          <a:custGeom>
            <a:avLst/>
            <a:gdLst/>
            <a:ahLst/>
            <a:cxnLst/>
            <a:rect l="0" t="0" r="0" b="0"/>
            <a:pathLst>
              <a:path w="435659" h="688787">
                <a:moveTo>
                  <a:pt x="0" y="121952"/>
                </a:moveTo>
                <a:lnTo>
                  <a:pt x="8333" y="159430"/>
                </a:lnTo>
                <a:lnTo>
                  <a:pt x="15684" y="216443"/>
                </a:lnTo>
                <a:lnTo>
                  <a:pt x="19465" y="266803"/>
                </a:lnTo>
                <a:lnTo>
                  <a:pt x="20585" y="329948"/>
                </a:lnTo>
                <a:lnTo>
                  <a:pt x="20847" y="373492"/>
                </a:lnTo>
                <a:lnTo>
                  <a:pt x="24114" y="434349"/>
                </a:lnTo>
                <a:lnTo>
                  <a:pt x="29372" y="492545"/>
                </a:lnTo>
                <a:lnTo>
                  <a:pt x="34049" y="544883"/>
                </a:lnTo>
                <a:lnTo>
                  <a:pt x="41052" y="602989"/>
                </a:lnTo>
                <a:lnTo>
                  <a:pt x="40851" y="543141"/>
                </a:lnTo>
                <a:lnTo>
                  <a:pt x="34851" y="495404"/>
                </a:lnTo>
                <a:lnTo>
                  <a:pt x="31383" y="443044"/>
                </a:lnTo>
                <a:lnTo>
                  <a:pt x="23467" y="384767"/>
                </a:lnTo>
                <a:lnTo>
                  <a:pt x="14882" y="328765"/>
                </a:lnTo>
                <a:lnTo>
                  <a:pt x="11818" y="270578"/>
                </a:lnTo>
                <a:lnTo>
                  <a:pt x="10783" y="207809"/>
                </a:lnTo>
                <a:lnTo>
                  <a:pt x="10579" y="150350"/>
                </a:lnTo>
                <a:lnTo>
                  <a:pt x="18944" y="95110"/>
                </a:lnTo>
                <a:lnTo>
                  <a:pt x="34981" y="49189"/>
                </a:lnTo>
                <a:lnTo>
                  <a:pt x="48302" y="28782"/>
                </a:lnTo>
                <a:lnTo>
                  <a:pt x="65921" y="11913"/>
                </a:lnTo>
                <a:lnTo>
                  <a:pt x="91690" y="2856"/>
                </a:lnTo>
                <a:lnTo>
                  <a:pt x="120300" y="0"/>
                </a:lnTo>
                <a:lnTo>
                  <a:pt x="144713" y="2631"/>
                </a:lnTo>
                <a:lnTo>
                  <a:pt x="167262" y="13939"/>
                </a:lnTo>
                <a:lnTo>
                  <a:pt x="220941" y="59808"/>
                </a:lnTo>
                <a:lnTo>
                  <a:pt x="275850" y="117147"/>
                </a:lnTo>
                <a:lnTo>
                  <a:pt x="301930" y="170872"/>
                </a:lnTo>
                <a:lnTo>
                  <a:pt x="308496" y="195167"/>
                </a:lnTo>
                <a:lnTo>
                  <a:pt x="303180" y="252011"/>
                </a:lnTo>
                <a:lnTo>
                  <a:pt x="291042" y="295799"/>
                </a:lnTo>
                <a:lnTo>
                  <a:pt x="277921" y="318540"/>
                </a:lnTo>
                <a:lnTo>
                  <a:pt x="230791" y="359681"/>
                </a:lnTo>
                <a:lnTo>
                  <a:pt x="188178" y="380087"/>
                </a:lnTo>
                <a:lnTo>
                  <a:pt x="135914" y="392264"/>
                </a:lnTo>
                <a:lnTo>
                  <a:pt x="122195" y="393407"/>
                </a:lnTo>
                <a:lnTo>
                  <a:pt x="115388" y="391829"/>
                </a:lnTo>
                <a:lnTo>
                  <a:pt x="113190" y="388438"/>
                </a:lnTo>
                <a:lnTo>
                  <a:pt x="114065" y="383838"/>
                </a:lnTo>
                <a:lnTo>
                  <a:pt x="119327" y="380770"/>
                </a:lnTo>
                <a:lnTo>
                  <a:pt x="174277" y="375444"/>
                </a:lnTo>
                <a:lnTo>
                  <a:pt x="227404" y="377136"/>
                </a:lnTo>
                <a:lnTo>
                  <a:pt x="289303" y="398376"/>
                </a:lnTo>
                <a:lnTo>
                  <a:pt x="346717" y="419761"/>
                </a:lnTo>
                <a:lnTo>
                  <a:pt x="367006" y="433296"/>
                </a:lnTo>
                <a:lnTo>
                  <a:pt x="412512" y="483742"/>
                </a:lnTo>
                <a:lnTo>
                  <a:pt x="434504" y="533067"/>
                </a:lnTo>
                <a:lnTo>
                  <a:pt x="435658" y="553844"/>
                </a:lnTo>
                <a:lnTo>
                  <a:pt x="426867" y="595779"/>
                </a:lnTo>
                <a:lnTo>
                  <a:pt x="411659" y="621744"/>
                </a:lnTo>
                <a:lnTo>
                  <a:pt x="357137" y="665743"/>
                </a:lnTo>
                <a:lnTo>
                  <a:pt x="320548" y="681338"/>
                </a:lnTo>
                <a:lnTo>
                  <a:pt x="257857" y="688683"/>
                </a:lnTo>
                <a:lnTo>
                  <a:pt x="207683" y="688786"/>
                </a:lnTo>
                <a:lnTo>
                  <a:pt x="151335" y="678932"/>
                </a:lnTo>
                <a:lnTo>
                  <a:pt x="116980" y="666009"/>
                </a:lnTo>
                <a:lnTo>
                  <a:pt x="58984" y="635353"/>
                </a:lnTo>
                <a:lnTo>
                  <a:pt x="42114" y="61679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2821637" y="3832373"/>
            <a:ext cx="368498" cy="636796"/>
          </a:xfrm>
          <a:custGeom>
            <a:avLst/>
            <a:gdLst/>
            <a:ahLst/>
            <a:cxnLst/>
            <a:rect l="0" t="0" r="0" b="0"/>
            <a:pathLst>
              <a:path w="368498" h="636796">
                <a:moveTo>
                  <a:pt x="0" y="0"/>
                </a:moveTo>
                <a:lnTo>
                  <a:pt x="0" y="58617"/>
                </a:lnTo>
                <a:lnTo>
                  <a:pt x="5589" y="104585"/>
                </a:lnTo>
                <a:lnTo>
                  <a:pt x="9065" y="160839"/>
                </a:lnTo>
                <a:lnTo>
                  <a:pt x="15684" y="216372"/>
                </a:lnTo>
                <a:lnTo>
                  <a:pt x="19465" y="275460"/>
                </a:lnTo>
                <a:lnTo>
                  <a:pt x="26175" y="337421"/>
                </a:lnTo>
                <a:lnTo>
                  <a:pt x="29982" y="394644"/>
                </a:lnTo>
                <a:lnTo>
                  <a:pt x="31110" y="454233"/>
                </a:lnTo>
                <a:lnTo>
                  <a:pt x="37034" y="510754"/>
                </a:lnTo>
                <a:lnTo>
                  <a:pt x="42280" y="572679"/>
                </a:lnTo>
                <a:lnTo>
                  <a:pt x="56475" y="635828"/>
                </a:lnTo>
                <a:lnTo>
                  <a:pt x="54027" y="636795"/>
                </a:lnTo>
                <a:lnTo>
                  <a:pt x="50056" y="635100"/>
                </a:lnTo>
                <a:lnTo>
                  <a:pt x="47409" y="629290"/>
                </a:lnTo>
                <a:lnTo>
                  <a:pt x="42811" y="573391"/>
                </a:lnTo>
                <a:lnTo>
                  <a:pt x="42251" y="511742"/>
                </a:lnTo>
                <a:lnTo>
                  <a:pt x="45261" y="456411"/>
                </a:lnTo>
                <a:lnTo>
                  <a:pt x="60076" y="400568"/>
                </a:lnTo>
                <a:lnTo>
                  <a:pt x="82853" y="347504"/>
                </a:lnTo>
                <a:lnTo>
                  <a:pt x="98824" y="332651"/>
                </a:lnTo>
                <a:lnTo>
                  <a:pt x="118791" y="323320"/>
                </a:lnTo>
                <a:lnTo>
                  <a:pt x="155170" y="319236"/>
                </a:lnTo>
                <a:lnTo>
                  <a:pt x="210207" y="330800"/>
                </a:lnTo>
                <a:lnTo>
                  <a:pt x="236459" y="346279"/>
                </a:lnTo>
                <a:lnTo>
                  <a:pt x="280568" y="400905"/>
                </a:lnTo>
                <a:lnTo>
                  <a:pt x="322857" y="459850"/>
                </a:lnTo>
                <a:lnTo>
                  <a:pt x="346514" y="518568"/>
                </a:lnTo>
                <a:lnTo>
                  <a:pt x="363696" y="579202"/>
                </a:lnTo>
                <a:lnTo>
                  <a:pt x="368497" y="63170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873865" y="294797"/>
            <a:ext cx="1779317" cy="747524"/>
          </a:xfrm>
          <a:custGeom>
            <a:avLst/>
            <a:gdLst/>
            <a:ahLst/>
            <a:cxnLst/>
            <a:rect l="0" t="0" r="0" b="0"/>
            <a:pathLst>
              <a:path w="1779317" h="747524">
                <a:moveTo>
                  <a:pt x="0" y="0"/>
                </a:moveTo>
                <a:lnTo>
                  <a:pt x="1779316" y="0"/>
                </a:lnTo>
                <a:lnTo>
                  <a:pt x="1779316" y="747523"/>
                </a:lnTo>
                <a:lnTo>
                  <a:pt x="0" y="747523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421139" y="494839"/>
            <a:ext cx="347442" cy="200042"/>
            <a:chOff x="421139" y="494839"/>
            <a:chExt cx="347442" cy="200042"/>
          </a:xfrm>
        </p:grpSpPr>
        <p:sp>
          <p:nvSpPr>
            <p:cNvPr id="3" name="Freeform 2"/>
            <p:cNvSpPr/>
            <p:nvPr/>
          </p:nvSpPr>
          <p:spPr>
            <a:xfrm>
              <a:off x="463253" y="600124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0" y="0"/>
                  </a:moveTo>
                  <a:lnTo>
                    <a:pt x="3120" y="42692"/>
                  </a:lnTo>
                  <a:lnTo>
                    <a:pt x="9576" y="62258"/>
                  </a:lnTo>
                  <a:lnTo>
                    <a:pt x="31586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1139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15896" y="517632"/>
              <a:ext cx="157928" cy="143988"/>
            </a:xfrm>
            <a:custGeom>
              <a:avLst/>
              <a:gdLst/>
              <a:ahLst/>
              <a:cxnLst/>
              <a:rect l="0" t="0" r="0" b="0"/>
              <a:pathLst>
                <a:path w="157928" h="143988">
                  <a:moveTo>
                    <a:pt x="0" y="50906"/>
                  </a:moveTo>
                  <a:lnTo>
                    <a:pt x="16811" y="70057"/>
                  </a:lnTo>
                  <a:lnTo>
                    <a:pt x="56395" y="126407"/>
                  </a:lnTo>
                  <a:lnTo>
                    <a:pt x="72602" y="143987"/>
                  </a:lnTo>
                  <a:lnTo>
                    <a:pt x="68922" y="140629"/>
                  </a:lnTo>
                  <a:lnTo>
                    <a:pt x="49022" y="82589"/>
                  </a:lnTo>
                  <a:lnTo>
                    <a:pt x="44161" y="45346"/>
                  </a:lnTo>
                  <a:lnTo>
                    <a:pt x="48310" y="10264"/>
                  </a:lnTo>
                  <a:lnTo>
                    <a:pt x="53263" y="3925"/>
                  </a:lnTo>
                  <a:lnTo>
                    <a:pt x="60075" y="868"/>
                  </a:lnTo>
                  <a:lnTo>
                    <a:pt x="68126" y="0"/>
                  </a:lnTo>
                  <a:lnTo>
                    <a:pt x="86430" y="5275"/>
                  </a:lnTo>
                  <a:lnTo>
                    <a:pt x="113346" y="21398"/>
                  </a:lnTo>
                  <a:lnTo>
                    <a:pt x="127585" y="35452"/>
                  </a:lnTo>
                  <a:lnTo>
                    <a:pt x="157927" y="82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58051" y="6106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368704" y="1094963"/>
            <a:ext cx="718111" cy="284271"/>
            <a:chOff x="1368704" y="1094963"/>
            <a:chExt cx="718111" cy="284271"/>
          </a:xfrm>
        </p:grpSpPr>
        <p:sp>
          <p:nvSpPr>
            <p:cNvPr id="8" name="Freeform 7"/>
            <p:cNvSpPr/>
            <p:nvPr/>
          </p:nvSpPr>
          <p:spPr>
            <a:xfrm>
              <a:off x="1368704" y="1094963"/>
              <a:ext cx="215960" cy="263214"/>
            </a:xfrm>
            <a:custGeom>
              <a:avLst/>
              <a:gdLst/>
              <a:ahLst/>
              <a:cxnLst/>
              <a:rect l="0" t="0" r="0" b="0"/>
              <a:pathLst>
                <a:path w="215960" h="263214">
                  <a:moveTo>
                    <a:pt x="0" y="0"/>
                  </a:moveTo>
                  <a:lnTo>
                    <a:pt x="17981" y="15641"/>
                  </a:lnTo>
                  <a:lnTo>
                    <a:pt x="34898" y="23719"/>
                  </a:lnTo>
                  <a:lnTo>
                    <a:pt x="96117" y="30550"/>
                  </a:lnTo>
                  <a:lnTo>
                    <a:pt x="134154" y="28159"/>
                  </a:lnTo>
                  <a:lnTo>
                    <a:pt x="189156" y="13587"/>
                  </a:lnTo>
                  <a:lnTo>
                    <a:pt x="210411" y="6819"/>
                  </a:lnTo>
                  <a:lnTo>
                    <a:pt x="215143" y="8055"/>
                  </a:lnTo>
                  <a:lnTo>
                    <a:pt x="215959" y="12389"/>
                  </a:lnTo>
                  <a:lnTo>
                    <a:pt x="205928" y="35257"/>
                  </a:lnTo>
                  <a:lnTo>
                    <a:pt x="179501" y="95079"/>
                  </a:lnTo>
                  <a:lnTo>
                    <a:pt x="154853" y="157956"/>
                  </a:lnTo>
                  <a:lnTo>
                    <a:pt x="118663" y="221101"/>
                  </a:lnTo>
                  <a:lnTo>
                    <a:pt x="105285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62721" y="1316062"/>
              <a:ext cx="6067" cy="63172"/>
            </a:xfrm>
            <a:custGeom>
              <a:avLst/>
              <a:gdLst/>
              <a:ahLst/>
              <a:cxnLst/>
              <a:rect l="0" t="0" r="0" b="0"/>
              <a:pathLst>
                <a:path w="6067" h="63172">
                  <a:moveTo>
                    <a:pt x="6066" y="0"/>
                  </a:moveTo>
                  <a:lnTo>
                    <a:pt x="0" y="31282"/>
                  </a:lnTo>
                  <a:lnTo>
                    <a:pt x="6066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47730" y="118972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56755" y="1232241"/>
              <a:ext cx="122603" cy="136464"/>
            </a:xfrm>
            <a:custGeom>
              <a:avLst/>
              <a:gdLst/>
              <a:ahLst/>
              <a:cxnLst/>
              <a:rect l="0" t="0" r="0" b="0"/>
              <a:pathLst>
                <a:path w="122603" h="136464">
                  <a:moveTo>
                    <a:pt x="6789" y="94349"/>
                  </a:moveTo>
                  <a:lnTo>
                    <a:pt x="12378" y="111117"/>
                  </a:lnTo>
                  <a:lnTo>
                    <a:pt x="11685" y="113716"/>
                  </a:lnTo>
                  <a:lnTo>
                    <a:pt x="8883" y="113110"/>
                  </a:lnTo>
                  <a:lnTo>
                    <a:pt x="4675" y="110366"/>
                  </a:lnTo>
                  <a:lnTo>
                    <a:pt x="0" y="91719"/>
                  </a:lnTo>
                  <a:lnTo>
                    <a:pt x="488" y="51456"/>
                  </a:lnTo>
                  <a:lnTo>
                    <a:pt x="6328" y="26153"/>
                  </a:lnTo>
                  <a:lnTo>
                    <a:pt x="16722" y="7108"/>
                  </a:lnTo>
                  <a:lnTo>
                    <a:pt x="23940" y="2263"/>
                  </a:lnTo>
                  <a:lnTo>
                    <a:pt x="41317" y="0"/>
                  </a:lnTo>
                  <a:lnTo>
                    <a:pt x="57620" y="6013"/>
                  </a:lnTo>
                  <a:lnTo>
                    <a:pt x="87149" y="28937"/>
                  </a:lnTo>
                  <a:lnTo>
                    <a:pt x="102869" y="54691"/>
                  </a:lnTo>
                  <a:lnTo>
                    <a:pt x="117491" y="94834"/>
                  </a:lnTo>
                  <a:lnTo>
                    <a:pt x="122602" y="1364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74114" y="1358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663917" y="413814"/>
            <a:ext cx="673825" cy="407409"/>
            <a:chOff x="3663917" y="413814"/>
            <a:chExt cx="673825" cy="407409"/>
          </a:xfrm>
        </p:grpSpPr>
        <p:sp>
          <p:nvSpPr>
            <p:cNvPr id="14" name="Freeform 13"/>
            <p:cNvSpPr/>
            <p:nvPr/>
          </p:nvSpPr>
          <p:spPr>
            <a:xfrm>
              <a:off x="3821844" y="526424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7409" y="54145"/>
                  </a:lnTo>
                  <a:lnTo>
                    <a:pt x="1464" y="114681"/>
                  </a:lnTo>
                  <a:lnTo>
                    <a:pt x="434" y="165651"/>
                  </a:lnTo>
                  <a:lnTo>
                    <a:pt x="86" y="226870"/>
                  </a:lnTo>
                  <a:lnTo>
                    <a:pt x="17" y="27466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63917" y="413814"/>
              <a:ext cx="344686" cy="236000"/>
            </a:xfrm>
            <a:custGeom>
              <a:avLst/>
              <a:gdLst/>
              <a:ahLst/>
              <a:cxnLst/>
              <a:rect l="0" t="0" r="0" b="0"/>
              <a:pathLst>
                <a:path w="344686" h="236000">
                  <a:moveTo>
                    <a:pt x="0" y="81025"/>
                  </a:moveTo>
                  <a:lnTo>
                    <a:pt x="9575" y="56978"/>
                  </a:lnTo>
                  <a:lnTo>
                    <a:pt x="20243" y="42651"/>
                  </a:lnTo>
                  <a:lnTo>
                    <a:pt x="44992" y="27021"/>
                  </a:lnTo>
                  <a:lnTo>
                    <a:pt x="103468" y="7608"/>
                  </a:lnTo>
                  <a:lnTo>
                    <a:pt x="142571" y="0"/>
                  </a:lnTo>
                  <a:lnTo>
                    <a:pt x="202597" y="3019"/>
                  </a:lnTo>
                  <a:lnTo>
                    <a:pt x="251109" y="16050"/>
                  </a:lnTo>
                  <a:lnTo>
                    <a:pt x="291367" y="39941"/>
                  </a:lnTo>
                  <a:lnTo>
                    <a:pt x="322196" y="72780"/>
                  </a:lnTo>
                  <a:lnTo>
                    <a:pt x="338141" y="102758"/>
                  </a:lnTo>
                  <a:lnTo>
                    <a:pt x="344685" y="145046"/>
                  </a:lnTo>
                  <a:lnTo>
                    <a:pt x="339976" y="171480"/>
                  </a:lnTo>
                  <a:lnTo>
                    <a:pt x="324172" y="202973"/>
                  </a:lnTo>
                  <a:lnTo>
                    <a:pt x="310192" y="218282"/>
                  </a:lnTo>
                  <a:lnTo>
                    <a:pt x="292281" y="228986"/>
                  </a:lnTo>
                  <a:lnTo>
                    <a:pt x="256877" y="235999"/>
                  </a:lnTo>
                  <a:lnTo>
                    <a:pt x="210570" y="228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42984" y="579067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42984" y="652766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57279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>
            <a:off x="861165" y="2060097"/>
            <a:ext cx="1779317" cy="747524"/>
          </a:xfrm>
          <a:custGeom>
            <a:avLst/>
            <a:gdLst/>
            <a:ahLst/>
            <a:cxnLst/>
            <a:rect l="0" t="0" r="0" b="0"/>
            <a:pathLst>
              <a:path w="1779317" h="747524">
                <a:moveTo>
                  <a:pt x="0" y="0"/>
                </a:moveTo>
                <a:lnTo>
                  <a:pt x="1779316" y="0"/>
                </a:lnTo>
                <a:lnTo>
                  <a:pt x="1779316" y="747523"/>
                </a:lnTo>
                <a:lnTo>
                  <a:pt x="0" y="747523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73782" y="2389050"/>
            <a:ext cx="1579276" cy="727386"/>
            <a:chOff x="473782" y="2389050"/>
            <a:chExt cx="1579276" cy="727386"/>
          </a:xfrm>
        </p:grpSpPr>
        <p:sp>
          <p:nvSpPr>
            <p:cNvPr id="20" name="Freeform 19"/>
            <p:cNvSpPr/>
            <p:nvPr/>
          </p:nvSpPr>
          <p:spPr>
            <a:xfrm>
              <a:off x="494839" y="2484725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34747" y="50365"/>
                  </a:ln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3782" y="238996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7581" y="2389050"/>
              <a:ext cx="106772" cy="82654"/>
            </a:xfrm>
            <a:custGeom>
              <a:avLst/>
              <a:gdLst/>
              <a:ahLst/>
              <a:cxnLst/>
              <a:rect l="0" t="0" r="0" b="0"/>
              <a:pathLst>
                <a:path w="106772" h="82654">
                  <a:moveTo>
                    <a:pt x="1486" y="43032"/>
                  </a:moveTo>
                  <a:lnTo>
                    <a:pt x="11061" y="67079"/>
                  </a:lnTo>
                  <a:lnTo>
                    <a:pt x="21729" y="81406"/>
                  </a:lnTo>
                  <a:lnTo>
                    <a:pt x="23170" y="82653"/>
                  </a:lnTo>
                  <a:lnTo>
                    <a:pt x="0" y="40965"/>
                  </a:lnTo>
                  <a:lnTo>
                    <a:pt x="46" y="21057"/>
                  </a:lnTo>
                  <a:lnTo>
                    <a:pt x="4035" y="13174"/>
                  </a:lnTo>
                  <a:lnTo>
                    <a:pt x="17827" y="1296"/>
                  </a:lnTo>
                  <a:lnTo>
                    <a:pt x="26418" y="0"/>
                  </a:lnTo>
                  <a:lnTo>
                    <a:pt x="45322" y="4800"/>
                  </a:lnTo>
                  <a:lnTo>
                    <a:pt x="90230" y="30358"/>
                  </a:lnTo>
                  <a:lnTo>
                    <a:pt x="106771" y="430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26466" y="2432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42404" y="2874279"/>
              <a:ext cx="193925" cy="242157"/>
            </a:xfrm>
            <a:custGeom>
              <a:avLst/>
              <a:gdLst/>
              <a:ahLst/>
              <a:cxnLst/>
              <a:rect l="0" t="0" r="0" b="0"/>
              <a:pathLst>
                <a:path w="193925" h="242157">
                  <a:moveTo>
                    <a:pt x="0" y="0"/>
                  </a:moveTo>
                  <a:lnTo>
                    <a:pt x="62092" y="5590"/>
                  </a:lnTo>
                  <a:lnTo>
                    <a:pt x="120713" y="9553"/>
                  </a:lnTo>
                  <a:lnTo>
                    <a:pt x="175446" y="13456"/>
                  </a:lnTo>
                  <a:lnTo>
                    <a:pt x="187154" y="15990"/>
                  </a:lnTo>
                  <a:lnTo>
                    <a:pt x="192619" y="21188"/>
                  </a:lnTo>
                  <a:lnTo>
                    <a:pt x="193924" y="28164"/>
                  </a:lnTo>
                  <a:lnTo>
                    <a:pt x="192453" y="36323"/>
                  </a:lnTo>
                  <a:lnTo>
                    <a:pt x="184581" y="51629"/>
                  </a:lnTo>
                  <a:lnTo>
                    <a:pt x="170114" y="76519"/>
                  </a:lnTo>
                  <a:lnTo>
                    <a:pt x="136091" y="137118"/>
                  </a:lnTo>
                  <a:lnTo>
                    <a:pt x="97807" y="200064"/>
                  </a:lnTo>
                  <a:lnTo>
                    <a:pt x="84228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26673" y="3053264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37202" y="2947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45319" y="3020961"/>
              <a:ext cx="102454" cy="95475"/>
            </a:xfrm>
            <a:custGeom>
              <a:avLst/>
              <a:gdLst/>
              <a:ahLst/>
              <a:cxnLst/>
              <a:rect l="0" t="0" r="0" b="0"/>
              <a:pathLst>
                <a:path w="102454" h="95475">
                  <a:moveTo>
                    <a:pt x="7696" y="63888"/>
                  </a:moveTo>
                  <a:lnTo>
                    <a:pt x="13285" y="80656"/>
                  </a:lnTo>
                  <a:lnTo>
                    <a:pt x="12592" y="83256"/>
                  </a:lnTo>
                  <a:lnTo>
                    <a:pt x="9790" y="82649"/>
                  </a:lnTo>
                  <a:lnTo>
                    <a:pt x="5583" y="79905"/>
                  </a:lnTo>
                  <a:lnTo>
                    <a:pt x="908" y="64378"/>
                  </a:lnTo>
                  <a:lnTo>
                    <a:pt x="0" y="43049"/>
                  </a:lnTo>
                  <a:lnTo>
                    <a:pt x="3496" y="21871"/>
                  </a:lnTo>
                  <a:lnTo>
                    <a:pt x="8405" y="13650"/>
                  </a:lnTo>
                  <a:lnTo>
                    <a:pt x="23219" y="1396"/>
                  </a:lnTo>
                  <a:lnTo>
                    <a:pt x="32083" y="0"/>
                  </a:lnTo>
                  <a:lnTo>
                    <a:pt x="51290" y="4688"/>
                  </a:lnTo>
                  <a:lnTo>
                    <a:pt x="65286" y="17690"/>
                  </a:lnTo>
                  <a:lnTo>
                    <a:pt x="91434" y="71863"/>
                  </a:lnTo>
                  <a:lnTo>
                    <a:pt x="102453" y="954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42528" y="311643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863958" y="1994136"/>
            <a:ext cx="568540" cy="427419"/>
            <a:chOff x="3863958" y="1994136"/>
            <a:chExt cx="568540" cy="427419"/>
          </a:xfrm>
        </p:grpSpPr>
        <p:sp>
          <p:nvSpPr>
            <p:cNvPr id="30" name="Freeform 29"/>
            <p:cNvSpPr/>
            <p:nvPr/>
          </p:nvSpPr>
          <p:spPr>
            <a:xfrm>
              <a:off x="3863958" y="1994136"/>
              <a:ext cx="263214" cy="427419"/>
            </a:xfrm>
            <a:custGeom>
              <a:avLst/>
              <a:gdLst/>
              <a:ahLst/>
              <a:cxnLst/>
              <a:rect l="0" t="0" r="0" b="0"/>
              <a:pathLst>
                <a:path w="263214" h="427419">
                  <a:moveTo>
                    <a:pt x="0" y="395833"/>
                  </a:moveTo>
                  <a:lnTo>
                    <a:pt x="3120" y="353141"/>
                  </a:lnTo>
                  <a:lnTo>
                    <a:pt x="17958" y="291425"/>
                  </a:lnTo>
                  <a:lnTo>
                    <a:pt x="31667" y="229283"/>
                  </a:lnTo>
                  <a:lnTo>
                    <a:pt x="45640" y="166012"/>
                  </a:lnTo>
                  <a:lnTo>
                    <a:pt x="56157" y="114568"/>
                  </a:lnTo>
                  <a:lnTo>
                    <a:pt x="71361" y="54358"/>
                  </a:lnTo>
                  <a:lnTo>
                    <a:pt x="95681" y="10576"/>
                  </a:lnTo>
                  <a:lnTo>
                    <a:pt x="102392" y="2124"/>
                  </a:lnTo>
                  <a:lnTo>
                    <a:pt x="109206" y="0"/>
                  </a:lnTo>
                  <a:lnTo>
                    <a:pt x="116088" y="2092"/>
                  </a:lnTo>
                  <a:lnTo>
                    <a:pt x="123015" y="6997"/>
                  </a:lnTo>
                  <a:lnTo>
                    <a:pt x="133832" y="21806"/>
                  </a:lnTo>
                  <a:lnTo>
                    <a:pt x="154018" y="77343"/>
                  </a:lnTo>
                  <a:lnTo>
                    <a:pt x="171496" y="127810"/>
                  </a:lnTo>
                  <a:lnTo>
                    <a:pt x="191543" y="182233"/>
                  </a:lnTo>
                  <a:lnTo>
                    <a:pt x="210375" y="237506"/>
                  </a:lnTo>
                  <a:lnTo>
                    <a:pt x="228092" y="292835"/>
                  </a:lnTo>
                  <a:lnTo>
                    <a:pt x="242151" y="352437"/>
                  </a:lnTo>
                  <a:lnTo>
                    <a:pt x="258533" y="411825"/>
                  </a:lnTo>
                  <a:lnTo>
                    <a:pt x="263213" y="4274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916601" y="2232041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63171"/>
                  </a:moveTo>
                  <a:lnTo>
                    <a:pt x="161003" y="47530"/>
                  </a:lnTo>
                  <a:lnTo>
                    <a:pt x="103461" y="24734"/>
                  </a:lnTo>
                  <a:lnTo>
                    <a:pt x="51589" y="105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27212" y="2158342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67201" y="7235"/>
                  </a:lnTo>
                  <a:lnTo>
                    <a:pt x="20336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95626" y="2232041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31585"/>
                  </a:moveTo>
                  <a:lnTo>
                    <a:pt x="74591" y="14797"/>
                  </a:lnTo>
                  <a:lnTo>
                    <a:pt x="26779" y="82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810365" y="3939697"/>
            <a:ext cx="1779317" cy="747524"/>
          </a:xfrm>
          <a:custGeom>
            <a:avLst/>
            <a:gdLst/>
            <a:ahLst/>
            <a:cxnLst/>
            <a:rect l="0" t="0" r="0" b="0"/>
            <a:pathLst>
              <a:path w="1779317" h="747524">
                <a:moveTo>
                  <a:pt x="0" y="0"/>
                </a:moveTo>
                <a:lnTo>
                  <a:pt x="1779316" y="0"/>
                </a:lnTo>
                <a:lnTo>
                  <a:pt x="1779316" y="747523"/>
                </a:lnTo>
                <a:lnTo>
                  <a:pt x="0" y="747523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1115165" y="4320697"/>
            <a:ext cx="1779317" cy="747524"/>
          </a:xfrm>
          <a:custGeom>
            <a:avLst/>
            <a:gdLst/>
            <a:ahLst/>
            <a:cxnLst/>
            <a:rect l="0" t="0" r="0" b="0"/>
            <a:pathLst>
              <a:path w="1779317" h="747524">
                <a:moveTo>
                  <a:pt x="0" y="0"/>
                </a:moveTo>
                <a:lnTo>
                  <a:pt x="1779316" y="0"/>
                </a:lnTo>
                <a:lnTo>
                  <a:pt x="1779316" y="747523"/>
                </a:lnTo>
                <a:lnTo>
                  <a:pt x="0" y="747523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/>
          <p:cNvCxnSpPr/>
          <p:nvPr/>
        </p:nvCxnSpPr>
        <p:spPr>
          <a:xfrm flipH="1" flipV="1">
            <a:off x="2621533" y="3937634"/>
            <a:ext cx="274067" cy="39306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 flipV="1">
            <a:off x="2611120" y="4685157"/>
            <a:ext cx="273684" cy="35801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 flipV="1">
            <a:off x="821182" y="4716779"/>
            <a:ext cx="283718" cy="37592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 flipV="1">
            <a:off x="842263" y="3969258"/>
            <a:ext cx="288037" cy="36144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40"/>
          <p:cNvSpPr/>
          <p:nvPr/>
        </p:nvSpPr>
        <p:spPr>
          <a:xfrm>
            <a:off x="1726673" y="5306362"/>
            <a:ext cx="294965" cy="284271"/>
          </a:xfrm>
          <a:custGeom>
            <a:avLst/>
            <a:gdLst/>
            <a:ahLst/>
            <a:cxnLst/>
            <a:rect l="0" t="0" r="0" b="0"/>
            <a:pathLst>
              <a:path w="294965" h="284271">
                <a:moveTo>
                  <a:pt x="0" y="0"/>
                </a:moveTo>
                <a:lnTo>
                  <a:pt x="17981" y="15641"/>
                </a:lnTo>
                <a:lnTo>
                  <a:pt x="34898" y="23720"/>
                </a:lnTo>
                <a:lnTo>
                  <a:pt x="96117" y="30550"/>
                </a:lnTo>
                <a:lnTo>
                  <a:pt x="151177" y="31381"/>
                </a:lnTo>
                <a:lnTo>
                  <a:pt x="205944" y="29206"/>
                </a:lnTo>
                <a:lnTo>
                  <a:pt x="262604" y="7861"/>
                </a:lnTo>
                <a:lnTo>
                  <a:pt x="272165" y="7581"/>
                </a:lnTo>
                <a:lnTo>
                  <a:pt x="289028" y="13508"/>
                </a:lnTo>
                <a:lnTo>
                  <a:pt x="293291" y="19534"/>
                </a:lnTo>
                <a:lnTo>
                  <a:pt x="294964" y="27061"/>
                </a:lnTo>
                <a:lnTo>
                  <a:pt x="291728" y="54422"/>
                </a:lnTo>
                <a:lnTo>
                  <a:pt x="285245" y="73321"/>
                </a:lnTo>
                <a:lnTo>
                  <a:pt x="250135" y="134448"/>
                </a:lnTo>
                <a:lnTo>
                  <a:pt x="213466" y="190225"/>
                </a:lnTo>
                <a:lnTo>
                  <a:pt x="186168" y="248316"/>
                </a:lnTo>
                <a:lnTo>
                  <a:pt x="168456" y="2842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3853430" y="3979772"/>
            <a:ext cx="515897" cy="462687"/>
            <a:chOff x="3853430" y="3979772"/>
            <a:chExt cx="515897" cy="462687"/>
          </a:xfrm>
        </p:grpSpPr>
        <p:sp>
          <p:nvSpPr>
            <p:cNvPr id="42" name="Freeform 41"/>
            <p:cNvSpPr/>
            <p:nvPr/>
          </p:nvSpPr>
          <p:spPr>
            <a:xfrm>
              <a:off x="3853430" y="3979772"/>
              <a:ext cx="284270" cy="462687"/>
            </a:xfrm>
            <a:custGeom>
              <a:avLst/>
              <a:gdLst/>
              <a:ahLst/>
              <a:cxnLst/>
              <a:rect l="0" t="0" r="0" b="0"/>
              <a:pathLst>
                <a:path w="284270" h="462687">
                  <a:moveTo>
                    <a:pt x="0" y="63171"/>
                  </a:moveTo>
                  <a:lnTo>
                    <a:pt x="2340" y="96793"/>
                  </a:lnTo>
                  <a:lnTo>
                    <a:pt x="19786" y="154733"/>
                  </a:lnTo>
                  <a:lnTo>
                    <a:pt x="34328" y="209623"/>
                  </a:lnTo>
                  <a:lnTo>
                    <a:pt x="54614" y="269394"/>
                  </a:lnTo>
                  <a:lnTo>
                    <a:pt x="70377" y="328930"/>
                  </a:lnTo>
                  <a:lnTo>
                    <a:pt x="81667" y="389673"/>
                  </a:lnTo>
                  <a:lnTo>
                    <a:pt x="94944" y="442913"/>
                  </a:lnTo>
                  <a:lnTo>
                    <a:pt x="98391" y="456713"/>
                  </a:lnTo>
                  <a:lnTo>
                    <a:pt x="103028" y="462402"/>
                  </a:lnTo>
                  <a:lnTo>
                    <a:pt x="108460" y="462686"/>
                  </a:lnTo>
                  <a:lnTo>
                    <a:pt x="114421" y="459366"/>
                  </a:lnTo>
                  <a:lnTo>
                    <a:pt x="124163" y="443198"/>
                  </a:lnTo>
                  <a:lnTo>
                    <a:pt x="143602" y="386177"/>
                  </a:lnTo>
                  <a:lnTo>
                    <a:pt x="154333" y="333961"/>
                  </a:lnTo>
                  <a:lnTo>
                    <a:pt x="166091" y="283265"/>
                  </a:lnTo>
                  <a:lnTo>
                    <a:pt x="191555" y="222352"/>
                  </a:lnTo>
                  <a:lnTo>
                    <a:pt x="213496" y="162382"/>
                  </a:lnTo>
                  <a:lnTo>
                    <a:pt x="233634" y="102655"/>
                  </a:lnTo>
                  <a:lnTo>
                    <a:pt x="256113" y="46967"/>
                  </a:lnTo>
                  <a:lnTo>
                    <a:pt x="269168" y="15476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74570" y="4127171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31585"/>
                  </a:moveTo>
                  <a:lnTo>
                    <a:pt x="40881" y="136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42984" y="4221927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52065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1585" y="484310"/>
            <a:ext cx="210571" cy="273742"/>
            <a:chOff x="31585" y="484310"/>
            <a:chExt cx="210571" cy="273742"/>
          </a:xfrm>
        </p:grpSpPr>
        <p:sp>
          <p:nvSpPr>
            <p:cNvPr id="46" name="Freeform 45"/>
            <p:cNvSpPr/>
            <p:nvPr/>
          </p:nvSpPr>
          <p:spPr>
            <a:xfrm>
              <a:off x="178984" y="484310"/>
              <a:ext cx="63172" cy="273742"/>
            </a:xfrm>
            <a:custGeom>
              <a:avLst/>
              <a:gdLst/>
              <a:ahLst/>
              <a:cxnLst/>
              <a:rect l="0" t="0" r="0" b="0"/>
              <a:pathLst>
                <a:path w="63172" h="273742">
                  <a:moveTo>
                    <a:pt x="0" y="0"/>
                  </a:moveTo>
                  <a:lnTo>
                    <a:pt x="3120" y="42692"/>
                  </a:lnTo>
                  <a:lnTo>
                    <a:pt x="25194" y="103238"/>
                  </a:lnTo>
                  <a:lnTo>
                    <a:pt x="38425" y="158217"/>
                  </a:lnTo>
                  <a:lnTo>
                    <a:pt x="46974" y="214137"/>
                  </a:lnTo>
                  <a:lnTo>
                    <a:pt x="6317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585" y="515896"/>
              <a:ext cx="168457" cy="162355"/>
            </a:xfrm>
            <a:custGeom>
              <a:avLst/>
              <a:gdLst/>
              <a:ahLst/>
              <a:cxnLst/>
              <a:rect l="0" t="0" r="0" b="0"/>
              <a:pathLst>
                <a:path w="168457" h="162355">
                  <a:moveTo>
                    <a:pt x="168456" y="115813"/>
                  </a:moveTo>
                  <a:lnTo>
                    <a:pt x="144409" y="125389"/>
                  </a:lnTo>
                  <a:lnTo>
                    <a:pt x="109677" y="145477"/>
                  </a:lnTo>
                  <a:lnTo>
                    <a:pt x="53221" y="162354"/>
                  </a:lnTo>
                  <a:lnTo>
                    <a:pt x="31843" y="160675"/>
                  </a:lnTo>
                  <a:lnTo>
                    <a:pt x="23568" y="156249"/>
                  </a:lnTo>
                  <a:lnTo>
                    <a:pt x="11255" y="141974"/>
                  </a:lnTo>
                  <a:lnTo>
                    <a:pt x="8673" y="133254"/>
                  </a:lnTo>
                  <a:lnTo>
                    <a:pt x="4464" y="78162"/>
                  </a:lnTo>
                  <a:lnTo>
                    <a:pt x="588" y="195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68455" y="4242984"/>
            <a:ext cx="591769" cy="252685"/>
            <a:chOff x="168455" y="4242984"/>
            <a:chExt cx="591769" cy="252685"/>
          </a:xfrm>
        </p:grpSpPr>
        <p:sp>
          <p:nvSpPr>
            <p:cNvPr id="49" name="Freeform 48"/>
            <p:cNvSpPr/>
            <p:nvPr/>
          </p:nvSpPr>
          <p:spPr>
            <a:xfrm>
              <a:off x="305326" y="4242984"/>
              <a:ext cx="52643" cy="252685"/>
            </a:xfrm>
            <a:custGeom>
              <a:avLst/>
              <a:gdLst/>
              <a:ahLst/>
              <a:cxnLst/>
              <a:rect l="0" t="0" r="0" b="0"/>
              <a:pathLst>
                <a:path w="52643" h="252685">
                  <a:moveTo>
                    <a:pt x="0" y="0"/>
                  </a:moveTo>
                  <a:lnTo>
                    <a:pt x="3119" y="42692"/>
                  </a:lnTo>
                  <a:lnTo>
                    <a:pt x="17958" y="104408"/>
                  </a:lnTo>
                  <a:lnTo>
                    <a:pt x="31667" y="163430"/>
                  </a:lnTo>
                  <a:lnTo>
                    <a:pt x="47974" y="219267"/>
                  </a:lnTo>
                  <a:lnTo>
                    <a:pt x="5264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8455" y="4337741"/>
              <a:ext cx="147400" cy="106696"/>
            </a:xfrm>
            <a:custGeom>
              <a:avLst/>
              <a:gdLst/>
              <a:ahLst/>
              <a:cxnLst/>
              <a:rect l="0" t="0" r="0" b="0"/>
              <a:pathLst>
                <a:path w="147400" h="106696">
                  <a:moveTo>
                    <a:pt x="147399" y="42114"/>
                  </a:moveTo>
                  <a:lnTo>
                    <a:pt x="129419" y="57755"/>
                  </a:lnTo>
                  <a:lnTo>
                    <a:pt x="71069" y="95569"/>
                  </a:lnTo>
                  <a:lnTo>
                    <a:pt x="61417" y="102317"/>
                  </a:lnTo>
                  <a:lnTo>
                    <a:pt x="41335" y="106695"/>
                  </a:lnTo>
                  <a:lnTo>
                    <a:pt x="31066" y="106225"/>
                  </a:lnTo>
                  <a:lnTo>
                    <a:pt x="23051" y="102402"/>
                  </a:lnTo>
                  <a:lnTo>
                    <a:pt x="11025" y="88795"/>
                  </a:lnTo>
                  <a:lnTo>
                    <a:pt x="4900" y="67930"/>
                  </a:lnTo>
                  <a:lnTo>
                    <a:pt x="1452" y="329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6424" y="4358798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8334" y="37477"/>
                  </a:lnTo>
                  <a:lnTo>
                    <a:pt x="10723" y="5877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4310" y="427457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9595" y="4299077"/>
              <a:ext cx="73701" cy="120701"/>
            </a:xfrm>
            <a:custGeom>
              <a:avLst/>
              <a:gdLst/>
              <a:ahLst/>
              <a:cxnLst/>
              <a:rect l="0" t="0" r="0" b="0"/>
              <a:pathLst>
                <a:path w="73701" h="120701">
                  <a:moveTo>
                    <a:pt x="0" y="49192"/>
                  </a:moveTo>
                  <a:lnTo>
                    <a:pt x="20244" y="93154"/>
                  </a:lnTo>
                  <a:lnTo>
                    <a:pt x="41477" y="120700"/>
                  </a:lnTo>
                  <a:lnTo>
                    <a:pt x="40520" y="120261"/>
                  </a:lnTo>
                  <a:lnTo>
                    <a:pt x="27994" y="105344"/>
                  </a:lnTo>
                  <a:lnTo>
                    <a:pt x="8390" y="68862"/>
                  </a:lnTo>
                  <a:lnTo>
                    <a:pt x="2486" y="32664"/>
                  </a:lnTo>
                  <a:lnTo>
                    <a:pt x="7344" y="12211"/>
                  </a:lnTo>
                  <a:lnTo>
                    <a:pt x="11915" y="3481"/>
                  </a:lnTo>
                  <a:lnTo>
                    <a:pt x="17302" y="0"/>
                  </a:lnTo>
                  <a:lnTo>
                    <a:pt x="23233" y="20"/>
                  </a:lnTo>
                  <a:lnTo>
                    <a:pt x="36062" y="6281"/>
                  </a:lnTo>
                  <a:lnTo>
                    <a:pt x="55269" y="22959"/>
                  </a:lnTo>
                  <a:lnTo>
                    <a:pt x="73700" y="491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47523" y="4369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56102" y="4936741"/>
            <a:ext cx="517764" cy="276518"/>
            <a:chOff x="356102" y="4936741"/>
            <a:chExt cx="517764" cy="276518"/>
          </a:xfrm>
        </p:grpSpPr>
        <p:sp>
          <p:nvSpPr>
            <p:cNvPr id="56" name="Freeform 55"/>
            <p:cNvSpPr/>
            <p:nvPr/>
          </p:nvSpPr>
          <p:spPr>
            <a:xfrm>
              <a:off x="356102" y="4936741"/>
              <a:ext cx="128209" cy="276518"/>
            </a:xfrm>
            <a:custGeom>
              <a:avLst/>
              <a:gdLst/>
              <a:ahLst/>
              <a:cxnLst/>
              <a:rect l="0" t="0" r="0" b="0"/>
              <a:pathLst>
                <a:path w="128209" h="276518">
                  <a:moveTo>
                    <a:pt x="33452" y="22181"/>
                  </a:moveTo>
                  <a:lnTo>
                    <a:pt x="18798" y="66143"/>
                  </a:lnTo>
                  <a:lnTo>
                    <a:pt x="15494" y="69037"/>
                  </a:lnTo>
                  <a:lnTo>
                    <a:pt x="12121" y="67456"/>
                  </a:lnTo>
                  <a:lnTo>
                    <a:pt x="8703" y="62893"/>
                  </a:lnTo>
                  <a:lnTo>
                    <a:pt x="8024" y="48464"/>
                  </a:lnTo>
                  <a:lnTo>
                    <a:pt x="12792" y="31523"/>
                  </a:lnTo>
                  <a:lnTo>
                    <a:pt x="22710" y="16195"/>
                  </a:lnTo>
                  <a:lnTo>
                    <a:pt x="38036" y="4702"/>
                  </a:lnTo>
                  <a:lnTo>
                    <a:pt x="47037" y="0"/>
                  </a:lnTo>
                  <a:lnTo>
                    <a:pt x="55377" y="375"/>
                  </a:lnTo>
                  <a:lnTo>
                    <a:pt x="63276" y="4134"/>
                  </a:lnTo>
                  <a:lnTo>
                    <a:pt x="77123" y="17670"/>
                  </a:lnTo>
                  <a:lnTo>
                    <a:pt x="91495" y="46191"/>
                  </a:lnTo>
                  <a:lnTo>
                    <a:pt x="103712" y="97157"/>
                  </a:lnTo>
                  <a:lnTo>
                    <a:pt x="106472" y="157874"/>
                  </a:lnTo>
                  <a:lnTo>
                    <a:pt x="100610" y="185434"/>
                  </a:lnTo>
                  <a:lnTo>
                    <a:pt x="78431" y="241424"/>
                  </a:lnTo>
                  <a:lnTo>
                    <a:pt x="66701" y="258443"/>
                  </a:lnTo>
                  <a:lnTo>
                    <a:pt x="50569" y="270686"/>
                  </a:lnTo>
                  <a:lnTo>
                    <a:pt x="41354" y="275588"/>
                  </a:lnTo>
                  <a:lnTo>
                    <a:pt x="32871" y="276517"/>
                  </a:lnTo>
                  <a:lnTo>
                    <a:pt x="17206" y="271310"/>
                  </a:lnTo>
                  <a:lnTo>
                    <a:pt x="5564" y="258077"/>
                  </a:lnTo>
                  <a:lnTo>
                    <a:pt x="822" y="249635"/>
                  </a:lnTo>
                  <a:lnTo>
                    <a:pt x="0" y="241667"/>
                  </a:lnTo>
                  <a:lnTo>
                    <a:pt x="5326" y="226575"/>
                  </a:lnTo>
                  <a:lnTo>
                    <a:pt x="41083" y="183692"/>
                  </a:lnTo>
                  <a:lnTo>
                    <a:pt x="61020" y="175852"/>
                  </a:lnTo>
                  <a:lnTo>
                    <a:pt x="95433" y="171438"/>
                  </a:lnTo>
                  <a:lnTo>
                    <a:pt x="128208" y="169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1709" y="5053679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00124" y="49483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94880" y="4991712"/>
              <a:ext cx="84229" cy="97319"/>
            </a:xfrm>
            <a:custGeom>
              <a:avLst/>
              <a:gdLst/>
              <a:ahLst/>
              <a:cxnLst/>
              <a:rect l="0" t="0" r="0" b="0"/>
              <a:pathLst>
                <a:path w="84229" h="97319">
                  <a:moveTo>
                    <a:pt x="0" y="40909"/>
                  </a:moveTo>
                  <a:lnTo>
                    <a:pt x="15619" y="97318"/>
                  </a:lnTo>
                  <a:lnTo>
                    <a:pt x="5841" y="68831"/>
                  </a:lnTo>
                  <a:lnTo>
                    <a:pt x="5716" y="49810"/>
                  </a:lnTo>
                  <a:lnTo>
                    <a:pt x="15167" y="9002"/>
                  </a:lnTo>
                  <a:lnTo>
                    <a:pt x="20640" y="3260"/>
                  </a:lnTo>
                  <a:lnTo>
                    <a:pt x="27798" y="602"/>
                  </a:lnTo>
                  <a:lnTo>
                    <a:pt x="36080" y="0"/>
                  </a:lnTo>
                  <a:lnTo>
                    <a:pt x="42771" y="3108"/>
                  </a:lnTo>
                  <a:lnTo>
                    <a:pt x="71432" y="37274"/>
                  </a:lnTo>
                  <a:lnTo>
                    <a:pt x="78541" y="51382"/>
                  </a:lnTo>
                  <a:lnTo>
                    <a:pt x="84228" y="724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63336" y="507473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232041" y="5411647"/>
            <a:ext cx="336913" cy="284271"/>
            <a:chOff x="2232041" y="5411647"/>
            <a:chExt cx="336913" cy="284271"/>
          </a:xfrm>
        </p:grpSpPr>
        <p:sp>
          <p:nvSpPr>
            <p:cNvPr id="62" name="Freeform 61"/>
            <p:cNvSpPr/>
            <p:nvPr/>
          </p:nvSpPr>
          <p:spPr>
            <a:xfrm>
              <a:off x="2232041" y="555904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7236" y="27556"/>
                  </a:lnTo>
                  <a:lnTo>
                    <a:pt x="9878" y="77540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63626" y="5411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37326" y="5519800"/>
              <a:ext cx="136872" cy="144532"/>
            </a:xfrm>
            <a:custGeom>
              <a:avLst/>
              <a:gdLst/>
              <a:ahLst/>
              <a:cxnLst/>
              <a:rect l="0" t="0" r="0" b="0"/>
              <a:pathLst>
                <a:path w="136872" h="144532">
                  <a:moveTo>
                    <a:pt x="0" y="60303"/>
                  </a:moveTo>
                  <a:lnTo>
                    <a:pt x="17958" y="114178"/>
                  </a:lnTo>
                  <a:lnTo>
                    <a:pt x="24749" y="134550"/>
                  </a:lnTo>
                  <a:lnTo>
                    <a:pt x="24688" y="137877"/>
                  </a:lnTo>
                  <a:lnTo>
                    <a:pt x="22308" y="136586"/>
                  </a:lnTo>
                  <a:lnTo>
                    <a:pt x="18381" y="132215"/>
                  </a:lnTo>
                  <a:lnTo>
                    <a:pt x="14019" y="114881"/>
                  </a:lnTo>
                  <a:lnTo>
                    <a:pt x="12158" y="53323"/>
                  </a:lnTo>
                  <a:lnTo>
                    <a:pt x="16322" y="30294"/>
                  </a:lnTo>
                  <a:lnTo>
                    <a:pt x="30832" y="3189"/>
                  </a:lnTo>
                  <a:lnTo>
                    <a:pt x="36933" y="0"/>
                  </a:lnTo>
                  <a:lnTo>
                    <a:pt x="43339" y="214"/>
                  </a:lnTo>
                  <a:lnTo>
                    <a:pt x="76021" y="17368"/>
                  </a:lnTo>
                  <a:lnTo>
                    <a:pt x="100384" y="42123"/>
                  </a:lnTo>
                  <a:lnTo>
                    <a:pt x="125234" y="92268"/>
                  </a:lnTo>
                  <a:lnTo>
                    <a:pt x="136871" y="144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58425" y="568538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2113" y="2326798"/>
            <a:ext cx="221100" cy="273741"/>
            <a:chOff x="42113" y="2326798"/>
            <a:chExt cx="221100" cy="273741"/>
          </a:xfrm>
        </p:grpSpPr>
        <p:sp>
          <p:nvSpPr>
            <p:cNvPr id="67" name="Freeform 66"/>
            <p:cNvSpPr/>
            <p:nvPr/>
          </p:nvSpPr>
          <p:spPr>
            <a:xfrm>
              <a:off x="178984" y="2326798"/>
              <a:ext cx="84229" cy="273741"/>
            </a:xfrm>
            <a:custGeom>
              <a:avLst/>
              <a:gdLst/>
              <a:ahLst/>
              <a:cxnLst/>
              <a:rect l="0" t="0" r="0" b="0"/>
              <a:pathLst>
                <a:path w="84229" h="273741">
                  <a:moveTo>
                    <a:pt x="0" y="0"/>
                  </a:moveTo>
                  <a:lnTo>
                    <a:pt x="8333" y="37478"/>
                  </a:lnTo>
                  <a:lnTo>
                    <a:pt x="11892" y="62280"/>
                  </a:lnTo>
                  <a:lnTo>
                    <a:pt x="33241" y="116330"/>
                  </a:lnTo>
                  <a:lnTo>
                    <a:pt x="59989" y="172067"/>
                  </a:lnTo>
                  <a:lnTo>
                    <a:pt x="78227" y="220902"/>
                  </a:lnTo>
                  <a:lnTo>
                    <a:pt x="84228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113" y="2358383"/>
              <a:ext cx="157929" cy="191658"/>
            </a:xfrm>
            <a:custGeom>
              <a:avLst/>
              <a:gdLst/>
              <a:ahLst/>
              <a:cxnLst/>
              <a:rect l="0" t="0" r="0" b="0"/>
              <a:pathLst>
                <a:path w="157929" h="191658">
                  <a:moveTo>
                    <a:pt x="157928" y="105285"/>
                  </a:moveTo>
                  <a:lnTo>
                    <a:pt x="99365" y="154783"/>
                  </a:lnTo>
                  <a:lnTo>
                    <a:pt x="69238" y="181396"/>
                  </a:lnTo>
                  <a:lnTo>
                    <a:pt x="50660" y="190975"/>
                  </a:lnTo>
                  <a:lnTo>
                    <a:pt x="41962" y="191657"/>
                  </a:lnTo>
                  <a:lnTo>
                    <a:pt x="26059" y="186177"/>
                  </a:lnTo>
                  <a:lnTo>
                    <a:pt x="20882" y="179100"/>
                  </a:lnTo>
                  <a:lnTo>
                    <a:pt x="15130" y="158759"/>
                  </a:lnTo>
                  <a:lnTo>
                    <a:pt x="16349" y="97061"/>
                  </a:lnTo>
                  <a:lnTo>
                    <a:pt x="4060" y="363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40510" y="1571865"/>
            <a:ext cx="9856279" cy="186376"/>
          </a:xfrm>
          <a:custGeom>
            <a:avLst/>
            <a:gdLst/>
            <a:ahLst/>
            <a:cxnLst/>
            <a:rect l="0" t="0" r="0" b="0"/>
            <a:pathLst>
              <a:path w="9856279" h="186376">
                <a:moveTo>
                  <a:pt x="12132" y="17938"/>
                </a:moveTo>
                <a:lnTo>
                  <a:pt x="954" y="29116"/>
                </a:lnTo>
                <a:lnTo>
                  <a:pt x="0" y="35918"/>
                </a:lnTo>
                <a:lnTo>
                  <a:pt x="15661" y="82090"/>
                </a:lnTo>
                <a:lnTo>
                  <a:pt x="28908" y="99482"/>
                </a:lnTo>
                <a:lnTo>
                  <a:pt x="76126" y="135737"/>
                </a:lnTo>
                <a:lnTo>
                  <a:pt x="133643" y="157655"/>
                </a:lnTo>
                <a:lnTo>
                  <a:pt x="188039" y="171055"/>
                </a:lnTo>
                <a:lnTo>
                  <a:pt x="243844" y="174915"/>
                </a:lnTo>
                <a:lnTo>
                  <a:pt x="282779" y="172464"/>
                </a:lnTo>
                <a:lnTo>
                  <a:pt x="332965" y="161155"/>
                </a:lnTo>
                <a:lnTo>
                  <a:pt x="386769" y="140421"/>
                </a:lnTo>
                <a:lnTo>
                  <a:pt x="443222" y="120129"/>
                </a:lnTo>
                <a:lnTo>
                  <a:pt x="499486" y="102220"/>
                </a:lnTo>
                <a:lnTo>
                  <a:pt x="524702" y="97511"/>
                </a:lnTo>
                <a:lnTo>
                  <a:pt x="547607" y="99317"/>
                </a:lnTo>
                <a:lnTo>
                  <a:pt x="604653" y="121577"/>
                </a:lnTo>
                <a:lnTo>
                  <a:pt x="658458" y="142525"/>
                </a:lnTo>
                <a:lnTo>
                  <a:pt x="706910" y="159617"/>
                </a:lnTo>
                <a:lnTo>
                  <a:pt x="745457" y="162472"/>
                </a:lnTo>
                <a:lnTo>
                  <a:pt x="806875" y="150459"/>
                </a:lnTo>
                <a:lnTo>
                  <a:pt x="864226" y="122188"/>
                </a:lnTo>
                <a:lnTo>
                  <a:pt x="925894" y="89161"/>
                </a:lnTo>
                <a:lnTo>
                  <a:pt x="989373" y="67669"/>
                </a:lnTo>
                <a:lnTo>
                  <a:pt x="1033480" y="67898"/>
                </a:lnTo>
                <a:lnTo>
                  <a:pt x="1092381" y="78456"/>
                </a:lnTo>
                <a:lnTo>
                  <a:pt x="1149076" y="91806"/>
                </a:lnTo>
                <a:lnTo>
                  <a:pt x="1205335" y="100119"/>
                </a:lnTo>
                <a:lnTo>
                  <a:pt x="1255443" y="107827"/>
                </a:lnTo>
                <a:lnTo>
                  <a:pt x="1303649" y="104363"/>
                </a:lnTo>
                <a:lnTo>
                  <a:pt x="1360696" y="101647"/>
                </a:lnTo>
                <a:lnTo>
                  <a:pt x="1412824" y="93953"/>
                </a:lnTo>
                <a:lnTo>
                  <a:pt x="1469303" y="77753"/>
                </a:lnTo>
                <a:lnTo>
                  <a:pt x="1524914" y="57959"/>
                </a:lnTo>
                <a:lnTo>
                  <a:pt x="1585335" y="35548"/>
                </a:lnTo>
                <a:lnTo>
                  <a:pt x="1646662" y="21763"/>
                </a:lnTo>
                <a:lnTo>
                  <a:pt x="1709166" y="18693"/>
                </a:lnTo>
                <a:lnTo>
                  <a:pt x="1767743" y="26492"/>
                </a:lnTo>
                <a:lnTo>
                  <a:pt x="1817310" y="37110"/>
                </a:lnTo>
                <a:lnTo>
                  <a:pt x="1870211" y="52214"/>
                </a:lnTo>
                <a:lnTo>
                  <a:pt x="1926309" y="58899"/>
                </a:lnTo>
                <a:lnTo>
                  <a:pt x="1987843" y="67926"/>
                </a:lnTo>
                <a:lnTo>
                  <a:pt x="2046171" y="69794"/>
                </a:lnTo>
                <a:lnTo>
                  <a:pt x="2107907" y="67227"/>
                </a:lnTo>
                <a:lnTo>
                  <a:pt x="2161294" y="59058"/>
                </a:lnTo>
                <a:lnTo>
                  <a:pt x="2211818" y="49229"/>
                </a:lnTo>
                <a:lnTo>
                  <a:pt x="2269292" y="38907"/>
                </a:lnTo>
                <a:lnTo>
                  <a:pt x="2322196" y="28440"/>
                </a:lnTo>
                <a:lnTo>
                  <a:pt x="2385445" y="17930"/>
                </a:lnTo>
                <a:lnTo>
                  <a:pt x="2443569" y="7407"/>
                </a:lnTo>
                <a:lnTo>
                  <a:pt x="2492377" y="0"/>
                </a:lnTo>
                <a:lnTo>
                  <a:pt x="2551292" y="924"/>
                </a:lnTo>
                <a:lnTo>
                  <a:pt x="2593580" y="5697"/>
                </a:lnTo>
                <a:lnTo>
                  <a:pt x="2639671" y="11717"/>
                </a:lnTo>
                <a:lnTo>
                  <a:pt x="2694890" y="21684"/>
                </a:lnTo>
                <a:lnTo>
                  <a:pt x="2748235" y="34362"/>
                </a:lnTo>
                <a:lnTo>
                  <a:pt x="2810923" y="43974"/>
                </a:lnTo>
                <a:lnTo>
                  <a:pt x="2868239" y="57126"/>
                </a:lnTo>
                <a:lnTo>
                  <a:pt x="2914563" y="59185"/>
                </a:lnTo>
                <a:lnTo>
                  <a:pt x="2972742" y="59795"/>
                </a:lnTo>
                <a:lnTo>
                  <a:pt x="3028194" y="59976"/>
                </a:lnTo>
                <a:lnTo>
                  <a:pt x="3083264" y="54447"/>
                </a:lnTo>
                <a:lnTo>
                  <a:pt x="3137513" y="42090"/>
                </a:lnTo>
                <a:lnTo>
                  <a:pt x="3197102" y="28384"/>
                </a:lnTo>
                <a:lnTo>
                  <a:pt x="3260128" y="14412"/>
                </a:lnTo>
                <a:lnTo>
                  <a:pt x="3314037" y="9484"/>
                </a:lnTo>
                <a:lnTo>
                  <a:pt x="3372645" y="8024"/>
                </a:lnTo>
                <a:lnTo>
                  <a:pt x="3432453" y="15936"/>
                </a:lnTo>
                <a:lnTo>
                  <a:pt x="3491928" y="28764"/>
                </a:lnTo>
                <a:lnTo>
                  <a:pt x="3552540" y="53289"/>
                </a:lnTo>
                <a:lnTo>
                  <a:pt x="3602799" y="66107"/>
                </a:lnTo>
                <a:lnTo>
                  <a:pt x="3662360" y="77799"/>
                </a:lnTo>
                <a:lnTo>
                  <a:pt x="3714107" y="80128"/>
                </a:lnTo>
                <a:lnTo>
                  <a:pt x="3762195" y="77698"/>
                </a:lnTo>
                <a:lnTo>
                  <a:pt x="3816608" y="69570"/>
                </a:lnTo>
                <a:lnTo>
                  <a:pt x="3877184" y="59752"/>
                </a:lnTo>
                <a:lnTo>
                  <a:pt x="3930227" y="49434"/>
                </a:lnTo>
                <a:lnTo>
                  <a:pt x="3977529" y="42088"/>
                </a:lnTo>
                <a:lnTo>
                  <a:pt x="4035998" y="39911"/>
                </a:lnTo>
                <a:lnTo>
                  <a:pt x="4088417" y="42386"/>
                </a:lnTo>
                <a:lnTo>
                  <a:pt x="4137571" y="53703"/>
                </a:lnTo>
                <a:lnTo>
                  <a:pt x="4187143" y="63760"/>
                </a:lnTo>
                <a:lnTo>
                  <a:pt x="4245069" y="77638"/>
                </a:lnTo>
                <a:lnTo>
                  <a:pt x="4300493" y="86969"/>
                </a:lnTo>
                <a:lnTo>
                  <a:pt x="4357859" y="91424"/>
                </a:lnTo>
                <a:lnTo>
                  <a:pt x="4413582" y="99697"/>
                </a:lnTo>
                <a:lnTo>
                  <a:pt x="4461557" y="98315"/>
                </a:lnTo>
                <a:lnTo>
                  <a:pt x="4513986" y="93616"/>
                </a:lnTo>
                <a:lnTo>
                  <a:pt x="4565396" y="89104"/>
                </a:lnTo>
                <a:lnTo>
                  <a:pt x="4618842" y="83478"/>
                </a:lnTo>
                <a:lnTo>
                  <a:pt x="4673234" y="75987"/>
                </a:lnTo>
                <a:lnTo>
                  <a:pt x="4729303" y="72182"/>
                </a:lnTo>
                <a:lnTo>
                  <a:pt x="4774312" y="71292"/>
                </a:lnTo>
                <a:lnTo>
                  <a:pt x="4820442" y="72067"/>
                </a:lnTo>
                <a:lnTo>
                  <a:pt x="4883535" y="77910"/>
                </a:lnTo>
                <a:lnTo>
                  <a:pt x="4944841" y="83596"/>
                </a:lnTo>
                <a:lnTo>
                  <a:pt x="4996682" y="95638"/>
                </a:lnTo>
                <a:lnTo>
                  <a:pt x="5057617" y="112759"/>
                </a:lnTo>
                <a:lnTo>
                  <a:pt x="5111896" y="126745"/>
                </a:lnTo>
                <a:lnTo>
                  <a:pt x="5166507" y="133537"/>
                </a:lnTo>
                <a:lnTo>
                  <a:pt x="5228723" y="148223"/>
                </a:lnTo>
                <a:lnTo>
                  <a:pt x="5283691" y="153507"/>
                </a:lnTo>
                <a:lnTo>
                  <a:pt x="5339609" y="151432"/>
                </a:lnTo>
                <a:lnTo>
                  <a:pt x="5391042" y="143279"/>
                </a:lnTo>
                <a:lnTo>
                  <a:pt x="5448785" y="136574"/>
                </a:lnTo>
                <a:lnTo>
                  <a:pt x="5510217" y="128720"/>
                </a:lnTo>
                <a:lnTo>
                  <a:pt x="5567412" y="124308"/>
                </a:lnTo>
                <a:lnTo>
                  <a:pt x="5623771" y="123437"/>
                </a:lnTo>
                <a:lnTo>
                  <a:pt x="5679963" y="123265"/>
                </a:lnTo>
                <a:lnTo>
                  <a:pt x="5736123" y="124401"/>
                </a:lnTo>
                <a:lnTo>
                  <a:pt x="5792276" y="131557"/>
                </a:lnTo>
                <a:lnTo>
                  <a:pt x="5848430" y="138907"/>
                </a:lnTo>
                <a:lnTo>
                  <a:pt x="5904582" y="150454"/>
                </a:lnTo>
                <a:lnTo>
                  <a:pt x="5960734" y="157068"/>
                </a:lnTo>
                <a:lnTo>
                  <a:pt x="6016885" y="163703"/>
                </a:lnTo>
                <a:lnTo>
                  <a:pt x="6073037" y="165014"/>
                </a:lnTo>
                <a:lnTo>
                  <a:pt x="6132309" y="165273"/>
                </a:lnTo>
                <a:lnTo>
                  <a:pt x="6188995" y="162198"/>
                </a:lnTo>
                <a:lnTo>
                  <a:pt x="6251414" y="156998"/>
                </a:lnTo>
                <a:lnTo>
                  <a:pt x="6313193" y="152337"/>
                </a:lnTo>
                <a:lnTo>
                  <a:pt x="6357198" y="146691"/>
                </a:lnTo>
                <a:lnTo>
                  <a:pt x="6413686" y="138105"/>
                </a:lnTo>
                <a:lnTo>
                  <a:pt x="6475288" y="134611"/>
                </a:lnTo>
                <a:lnTo>
                  <a:pt x="6532517" y="133921"/>
                </a:lnTo>
                <a:lnTo>
                  <a:pt x="6588882" y="141020"/>
                </a:lnTo>
                <a:lnTo>
                  <a:pt x="6645075" y="146755"/>
                </a:lnTo>
                <a:lnTo>
                  <a:pt x="6706825" y="158807"/>
                </a:lnTo>
                <a:lnTo>
                  <a:pt x="6766942" y="165217"/>
                </a:lnTo>
                <a:lnTo>
                  <a:pt x="6823877" y="176535"/>
                </a:lnTo>
                <a:lnTo>
                  <a:pt x="6880184" y="184446"/>
                </a:lnTo>
                <a:lnTo>
                  <a:pt x="6942432" y="184839"/>
                </a:lnTo>
                <a:lnTo>
                  <a:pt x="6994069" y="177984"/>
                </a:lnTo>
                <a:lnTo>
                  <a:pt x="7048983" y="170695"/>
                </a:lnTo>
                <a:lnTo>
                  <a:pt x="7104890" y="166395"/>
                </a:lnTo>
                <a:lnTo>
                  <a:pt x="7160994" y="162426"/>
                </a:lnTo>
                <a:lnTo>
                  <a:pt x="7217136" y="156313"/>
                </a:lnTo>
                <a:lnTo>
                  <a:pt x="7274455" y="155105"/>
                </a:lnTo>
                <a:lnTo>
                  <a:pt x="7337771" y="154867"/>
                </a:lnTo>
                <a:lnTo>
                  <a:pt x="7384549" y="154825"/>
                </a:lnTo>
                <a:lnTo>
                  <a:pt x="7447169" y="160401"/>
                </a:lnTo>
                <a:lnTo>
                  <a:pt x="7505768" y="171597"/>
                </a:lnTo>
                <a:lnTo>
                  <a:pt x="7554169" y="175770"/>
                </a:lnTo>
                <a:lnTo>
                  <a:pt x="7613039" y="183949"/>
                </a:lnTo>
                <a:lnTo>
                  <a:pt x="7669727" y="185911"/>
                </a:lnTo>
                <a:lnTo>
                  <a:pt x="7727155" y="186298"/>
                </a:lnTo>
                <a:lnTo>
                  <a:pt x="7790491" y="186375"/>
                </a:lnTo>
                <a:lnTo>
                  <a:pt x="7848410" y="180801"/>
                </a:lnTo>
                <a:lnTo>
                  <a:pt x="7896419" y="171738"/>
                </a:lnTo>
                <a:lnTo>
                  <a:pt x="7956638" y="165431"/>
                </a:lnTo>
                <a:lnTo>
                  <a:pt x="8013592" y="157253"/>
                </a:lnTo>
                <a:lnTo>
                  <a:pt x="8069903" y="149702"/>
                </a:lnTo>
                <a:lnTo>
                  <a:pt x="8133322" y="146521"/>
                </a:lnTo>
                <a:lnTo>
                  <a:pt x="8192123" y="152824"/>
                </a:lnTo>
                <a:lnTo>
                  <a:pt x="8248798" y="154416"/>
                </a:lnTo>
                <a:lnTo>
                  <a:pt x="8306223" y="161966"/>
                </a:lnTo>
                <a:lnTo>
                  <a:pt x="8369559" y="164671"/>
                </a:lnTo>
                <a:lnTo>
                  <a:pt x="8427476" y="165205"/>
                </a:lnTo>
                <a:lnTo>
                  <a:pt x="8489711" y="156986"/>
                </a:lnTo>
                <a:lnTo>
                  <a:pt x="8544147" y="149649"/>
                </a:lnTo>
                <a:lnTo>
                  <a:pt x="8605637" y="133534"/>
                </a:lnTo>
                <a:lnTo>
                  <a:pt x="8659982" y="119670"/>
                </a:lnTo>
                <a:lnTo>
                  <a:pt x="8715778" y="106836"/>
                </a:lnTo>
                <a:lnTo>
                  <a:pt x="8771860" y="103088"/>
                </a:lnTo>
                <a:lnTo>
                  <a:pt x="8827998" y="102348"/>
                </a:lnTo>
                <a:lnTo>
                  <a:pt x="8884147" y="109437"/>
                </a:lnTo>
                <a:lnTo>
                  <a:pt x="8940298" y="115170"/>
                </a:lnTo>
                <a:lnTo>
                  <a:pt x="8996450" y="127221"/>
                </a:lnTo>
                <a:lnTo>
                  <a:pt x="9055332" y="131816"/>
                </a:lnTo>
                <a:lnTo>
                  <a:pt x="9118479" y="124963"/>
                </a:lnTo>
                <a:lnTo>
                  <a:pt x="9175977" y="115680"/>
                </a:lnTo>
                <a:lnTo>
                  <a:pt x="9220909" y="108952"/>
                </a:lnTo>
                <a:lnTo>
                  <a:pt x="9265056" y="102062"/>
                </a:lnTo>
                <a:lnTo>
                  <a:pt x="9323132" y="94726"/>
                </a:lnTo>
                <a:lnTo>
                  <a:pt x="9356111" y="95350"/>
                </a:lnTo>
                <a:lnTo>
                  <a:pt x="9409903" y="106515"/>
                </a:lnTo>
                <a:lnTo>
                  <a:pt x="9471984" y="112033"/>
                </a:lnTo>
                <a:lnTo>
                  <a:pt x="9518194" y="119387"/>
                </a:lnTo>
                <a:lnTo>
                  <a:pt x="9574781" y="122086"/>
                </a:lnTo>
                <a:lnTo>
                  <a:pt x="9632491" y="121716"/>
                </a:lnTo>
                <a:lnTo>
                  <a:pt x="9688331" y="114823"/>
                </a:lnTo>
                <a:lnTo>
                  <a:pt x="9736325" y="116444"/>
                </a:lnTo>
                <a:lnTo>
                  <a:pt x="9791880" y="121214"/>
                </a:lnTo>
                <a:lnTo>
                  <a:pt x="9832907" y="122628"/>
                </a:lnTo>
                <a:lnTo>
                  <a:pt x="9856278" y="123223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52642" y="3442818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47053" y="3432290"/>
            <a:ext cx="9754979" cy="347441"/>
          </a:xfrm>
          <a:custGeom>
            <a:avLst/>
            <a:gdLst/>
            <a:ahLst/>
            <a:cxnLst/>
            <a:rect l="0" t="0" r="0" b="0"/>
            <a:pathLst>
              <a:path w="9754979" h="347441">
                <a:moveTo>
                  <a:pt x="5589" y="0"/>
                </a:moveTo>
                <a:lnTo>
                  <a:pt x="0" y="16767"/>
                </a:lnTo>
                <a:lnTo>
                  <a:pt x="3495" y="34358"/>
                </a:lnTo>
                <a:lnTo>
                  <a:pt x="29582" y="95000"/>
                </a:lnTo>
                <a:lnTo>
                  <a:pt x="43159" y="114752"/>
                </a:lnTo>
                <a:lnTo>
                  <a:pt x="100871" y="161036"/>
                </a:lnTo>
                <a:lnTo>
                  <a:pt x="121636" y="175296"/>
                </a:lnTo>
                <a:lnTo>
                  <a:pt x="164236" y="185301"/>
                </a:lnTo>
                <a:lnTo>
                  <a:pt x="213902" y="188265"/>
                </a:lnTo>
                <a:lnTo>
                  <a:pt x="260074" y="183554"/>
                </a:lnTo>
                <a:lnTo>
                  <a:pt x="282860" y="174776"/>
                </a:lnTo>
                <a:lnTo>
                  <a:pt x="342811" y="147954"/>
                </a:lnTo>
                <a:lnTo>
                  <a:pt x="396354" y="129924"/>
                </a:lnTo>
                <a:lnTo>
                  <a:pt x="448718" y="118947"/>
                </a:lnTo>
                <a:lnTo>
                  <a:pt x="504122" y="116432"/>
                </a:lnTo>
                <a:lnTo>
                  <a:pt x="560126" y="115935"/>
                </a:lnTo>
                <a:lnTo>
                  <a:pt x="602215" y="118189"/>
                </a:lnTo>
                <a:lnTo>
                  <a:pt x="655238" y="135606"/>
                </a:lnTo>
                <a:lnTo>
                  <a:pt x="705443" y="150659"/>
                </a:lnTo>
                <a:lnTo>
                  <a:pt x="761590" y="156492"/>
                </a:lnTo>
                <a:lnTo>
                  <a:pt x="808397" y="155162"/>
                </a:lnTo>
                <a:lnTo>
                  <a:pt x="859959" y="138057"/>
                </a:lnTo>
                <a:lnTo>
                  <a:pt x="914858" y="117478"/>
                </a:lnTo>
                <a:lnTo>
                  <a:pt x="970762" y="100458"/>
                </a:lnTo>
                <a:lnTo>
                  <a:pt x="1026865" y="95883"/>
                </a:lnTo>
                <a:lnTo>
                  <a:pt x="1083008" y="100568"/>
                </a:lnTo>
                <a:lnTo>
                  <a:pt x="1139158" y="112758"/>
                </a:lnTo>
                <a:lnTo>
                  <a:pt x="1195309" y="126432"/>
                </a:lnTo>
                <a:lnTo>
                  <a:pt x="1222215" y="131061"/>
                </a:lnTo>
                <a:lnTo>
                  <a:pt x="1274324" y="127621"/>
                </a:lnTo>
                <a:lnTo>
                  <a:pt x="1334659" y="126595"/>
                </a:lnTo>
                <a:lnTo>
                  <a:pt x="1383087" y="120828"/>
                </a:lnTo>
                <a:lnTo>
                  <a:pt x="1434481" y="111710"/>
                </a:lnTo>
                <a:lnTo>
                  <a:pt x="1486754" y="96010"/>
                </a:lnTo>
                <a:lnTo>
                  <a:pt x="1539286" y="82129"/>
                </a:lnTo>
                <a:lnTo>
                  <a:pt x="1591896" y="65019"/>
                </a:lnTo>
                <a:lnTo>
                  <a:pt x="1654840" y="55087"/>
                </a:lnTo>
                <a:lnTo>
                  <a:pt x="1705163" y="53367"/>
                </a:lnTo>
                <a:lnTo>
                  <a:pt x="1757118" y="54027"/>
                </a:lnTo>
                <a:lnTo>
                  <a:pt x="1807218" y="61111"/>
                </a:lnTo>
                <a:lnTo>
                  <a:pt x="1863012" y="73986"/>
                </a:lnTo>
                <a:lnTo>
                  <a:pt x="1918487" y="87794"/>
                </a:lnTo>
                <a:lnTo>
                  <a:pt x="1980051" y="100617"/>
                </a:lnTo>
                <a:lnTo>
                  <a:pt x="2031199" y="103902"/>
                </a:lnTo>
                <a:lnTo>
                  <a:pt x="2084569" y="104875"/>
                </a:lnTo>
                <a:lnTo>
                  <a:pt x="2143146" y="103994"/>
                </a:lnTo>
                <a:lnTo>
                  <a:pt x="2199237" y="98013"/>
                </a:lnTo>
                <a:lnTo>
                  <a:pt x="2256280" y="94552"/>
                </a:lnTo>
                <a:lnTo>
                  <a:pt x="2308775" y="83494"/>
                </a:lnTo>
                <a:lnTo>
                  <a:pt x="2364118" y="70045"/>
                </a:lnTo>
                <a:lnTo>
                  <a:pt x="2419778" y="59618"/>
                </a:lnTo>
                <a:lnTo>
                  <a:pt x="2480723" y="54709"/>
                </a:lnTo>
                <a:lnTo>
                  <a:pt x="2541322" y="60286"/>
                </a:lnTo>
                <a:lnTo>
                  <a:pt x="2600952" y="65721"/>
                </a:lnTo>
                <a:lnTo>
                  <a:pt x="2663987" y="77713"/>
                </a:lnTo>
                <a:lnTo>
                  <a:pt x="2717898" y="87886"/>
                </a:lnTo>
                <a:lnTo>
                  <a:pt x="2776505" y="92721"/>
                </a:lnTo>
                <a:lnTo>
                  <a:pt x="2835145" y="101590"/>
                </a:lnTo>
                <a:lnTo>
                  <a:pt x="2896814" y="104555"/>
                </a:lnTo>
                <a:lnTo>
                  <a:pt x="2955470" y="105068"/>
                </a:lnTo>
                <a:lnTo>
                  <a:pt x="3017303" y="102101"/>
                </a:lnTo>
                <a:lnTo>
                  <a:pt x="3080077" y="96932"/>
                </a:lnTo>
                <a:lnTo>
                  <a:pt x="3133772" y="92282"/>
                </a:lnTo>
                <a:lnTo>
                  <a:pt x="3181267" y="86614"/>
                </a:lnTo>
                <a:lnTo>
                  <a:pt x="3236674" y="81816"/>
                </a:lnTo>
                <a:lnTo>
                  <a:pt x="3293255" y="76104"/>
                </a:lnTo>
                <a:lnTo>
                  <a:pt x="3354473" y="74412"/>
                </a:lnTo>
                <a:lnTo>
                  <a:pt x="3417066" y="77030"/>
                </a:lnTo>
                <a:lnTo>
                  <a:pt x="3470707" y="85215"/>
                </a:lnTo>
                <a:lnTo>
                  <a:pt x="3520273" y="98461"/>
                </a:lnTo>
                <a:lnTo>
                  <a:pt x="3569917" y="108852"/>
                </a:lnTo>
                <a:lnTo>
                  <a:pt x="3627868" y="121674"/>
                </a:lnTo>
                <a:lnTo>
                  <a:pt x="3683295" y="124959"/>
                </a:lnTo>
                <a:lnTo>
                  <a:pt x="3744172" y="125932"/>
                </a:lnTo>
                <a:lnTo>
                  <a:pt x="3806663" y="126221"/>
                </a:lnTo>
                <a:lnTo>
                  <a:pt x="3867293" y="126306"/>
                </a:lnTo>
                <a:lnTo>
                  <a:pt x="3918273" y="125161"/>
                </a:lnTo>
                <a:lnTo>
                  <a:pt x="3973282" y="117933"/>
                </a:lnTo>
                <a:lnTo>
                  <a:pt x="4036413" y="101592"/>
                </a:lnTo>
                <a:lnTo>
                  <a:pt x="4085885" y="91192"/>
                </a:lnTo>
                <a:lnTo>
                  <a:pt x="4144997" y="80702"/>
                </a:lnTo>
                <a:lnTo>
                  <a:pt x="4206966" y="75774"/>
                </a:lnTo>
                <a:lnTo>
                  <a:pt x="4269781" y="74314"/>
                </a:lnTo>
                <a:lnTo>
                  <a:pt x="4328672" y="82226"/>
                </a:lnTo>
                <a:lnTo>
                  <a:pt x="4390490" y="92875"/>
                </a:lnTo>
                <a:lnTo>
                  <a:pt x="4447893" y="105961"/>
                </a:lnTo>
                <a:lnTo>
                  <a:pt x="4501163" y="122922"/>
                </a:lnTo>
                <a:lnTo>
                  <a:pt x="4555831" y="136888"/>
                </a:lnTo>
                <a:lnTo>
                  <a:pt x="4608284" y="147404"/>
                </a:lnTo>
                <a:lnTo>
                  <a:pt x="4655411" y="154809"/>
                </a:lnTo>
                <a:lnTo>
                  <a:pt x="4713829" y="157003"/>
                </a:lnTo>
                <a:lnTo>
                  <a:pt x="4775592" y="157653"/>
                </a:lnTo>
                <a:lnTo>
                  <a:pt x="4828987" y="154726"/>
                </a:lnTo>
                <a:lnTo>
                  <a:pt x="4878469" y="143257"/>
                </a:lnTo>
                <a:lnTo>
                  <a:pt x="4928099" y="138763"/>
                </a:lnTo>
                <a:lnTo>
                  <a:pt x="4987258" y="137431"/>
                </a:lnTo>
                <a:lnTo>
                  <a:pt x="5049240" y="142626"/>
                </a:lnTo>
                <a:lnTo>
                  <a:pt x="5107850" y="154861"/>
                </a:lnTo>
                <a:lnTo>
                  <a:pt x="5169608" y="172024"/>
                </a:lnTo>
                <a:lnTo>
                  <a:pt x="5227003" y="189521"/>
                </a:lnTo>
                <a:lnTo>
                  <a:pt x="5281441" y="205891"/>
                </a:lnTo>
                <a:lnTo>
                  <a:pt x="5340154" y="209646"/>
                </a:lnTo>
                <a:lnTo>
                  <a:pt x="5401416" y="207176"/>
                </a:lnTo>
                <a:lnTo>
                  <a:pt x="5446470" y="202042"/>
                </a:lnTo>
                <a:lnTo>
                  <a:pt x="5489891" y="195862"/>
                </a:lnTo>
                <a:lnTo>
                  <a:pt x="5535705" y="192334"/>
                </a:lnTo>
                <a:lnTo>
                  <a:pt x="5595058" y="187230"/>
                </a:lnTo>
                <a:lnTo>
                  <a:pt x="5652144" y="180613"/>
                </a:lnTo>
                <a:lnTo>
                  <a:pt x="5711187" y="179467"/>
                </a:lnTo>
                <a:lnTo>
                  <a:pt x="5756891" y="182318"/>
                </a:lnTo>
                <a:lnTo>
                  <a:pt x="5819303" y="190501"/>
                </a:lnTo>
                <a:lnTo>
                  <a:pt x="5876723" y="203746"/>
                </a:lnTo>
                <a:lnTo>
                  <a:pt x="5930266" y="210392"/>
                </a:lnTo>
                <a:lnTo>
                  <a:pt x="5985903" y="221756"/>
                </a:lnTo>
                <a:lnTo>
                  <a:pt x="6041953" y="229677"/>
                </a:lnTo>
                <a:lnTo>
                  <a:pt x="6098085" y="231241"/>
                </a:lnTo>
                <a:lnTo>
                  <a:pt x="6154232" y="231550"/>
                </a:lnTo>
                <a:lnTo>
                  <a:pt x="6210384" y="226022"/>
                </a:lnTo>
                <a:lnTo>
                  <a:pt x="6266536" y="222071"/>
                </a:lnTo>
                <a:lnTo>
                  <a:pt x="6322688" y="221290"/>
                </a:lnTo>
                <a:lnTo>
                  <a:pt x="6378840" y="221136"/>
                </a:lnTo>
                <a:lnTo>
                  <a:pt x="6436162" y="215040"/>
                </a:lnTo>
                <a:lnTo>
                  <a:pt x="6499477" y="219555"/>
                </a:lnTo>
                <a:lnTo>
                  <a:pt x="6557391" y="220793"/>
                </a:lnTo>
                <a:lnTo>
                  <a:pt x="6615060" y="222208"/>
                </a:lnTo>
                <a:lnTo>
                  <a:pt x="6678445" y="232539"/>
                </a:lnTo>
                <a:lnTo>
                  <a:pt x="6736372" y="245845"/>
                </a:lnTo>
                <a:lnTo>
                  <a:pt x="6792874" y="259738"/>
                </a:lnTo>
                <a:lnTo>
                  <a:pt x="6852215" y="273748"/>
                </a:lnTo>
                <a:lnTo>
                  <a:pt x="6914326" y="282191"/>
                </a:lnTo>
                <a:lnTo>
                  <a:pt x="6972825" y="291094"/>
                </a:lnTo>
                <a:lnTo>
                  <a:pt x="7021209" y="293700"/>
                </a:lnTo>
                <a:lnTo>
                  <a:pt x="7083192" y="294581"/>
                </a:lnTo>
                <a:lnTo>
                  <a:pt x="7145825" y="294755"/>
                </a:lnTo>
                <a:lnTo>
                  <a:pt x="7194650" y="294785"/>
                </a:lnTo>
                <a:lnTo>
                  <a:pt x="7256315" y="287560"/>
                </a:lnTo>
                <a:lnTo>
                  <a:pt x="7305247" y="285244"/>
                </a:lnTo>
                <a:lnTo>
                  <a:pt x="7364296" y="284462"/>
                </a:lnTo>
                <a:lnTo>
                  <a:pt x="7426610" y="284307"/>
                </a:lnTo>
                <a:lnTo>
                  <a:pt x="7486838" y="292682"/>
                </a:lnTo>
                <a:lnTo>
                  <a:pt x="7546915" y="305601"/>
                </a:lnTo>
                <a:lnTo>
                  <a:pt x="7609171" y="313830"/>
                </a:lnTo>
                <a:lnTo>
                  <a:pt x="7667699" y="323860"/>
                </a:lnTo>
                <a:lnTo>
                  <a:pt x="7716087" y="333694"/>
                </a:lnTo>
                <a:lnTo>
                  <a:pt x="7774953" y="344379"/>
                </a:lnTo>
                <a:lnTo>
                  <a:pt x="7837230" y="346835"/>
                </a:lnTo>
                <a:lnTo>
                  <a:pt x="7897451" y="346151"/>
                </a:lnTo>
                <a:lnTo>
                  <a:pt x="7957527" y="339084"/>
                </a:lnTo>
                <a:lnTo>
                  <a:pt x="8019783" y="331751"/>
                </a:lnTo>
                <a:lnTo>
                  <a:pt x="8068543" y="322385"/>
                </a:lnTo>
                <a:lnTo>
                  <a:pt x="8129016" y="317145"/>
                </a:lnTo>
                <a:lnTo>
                  <a:pt x="8186022" y="312990"/>
                </a:lnTo>
                <a:lnTo>
                  <a:pt x="8242342" y="306840"/>
                </a:lnTo>
                <a:lnTo>
                  <a:pt x="8298527" y="306795"/>
                </a:lnTo>
                <a:lnTo>
                  <a:pt x="8354686" y="313718"/>
                </a:lnTo>
                <a:lnTo>
                  <a:pt x="8410840" y="315433"/>
                </a:lnTo>
                <a:lnTo>
                  <a:pt x="8474227" y="315771"/>
                </a:lnTo>
                <a:lnTo>
                  <a:pt x="8533021" y="315838"/>
                </a:lnTo>
                <a:lnTo>
                  <a:pt x="8584952" y="315850"/>
                </a:lnTo>
                <a:lnTo>
                  <a:pt x="8642843" y="312734"/>
                </a:lnTo>
                <a:lnTo>
                  <a:pt x="8704326" y="301200"/>
                </a:lnTo>
                <a:lnTo>
                  <a:pt x="8764130" y="291105"/>
                </a:lnTo>
                <a:lnTo>
                  <a:pt x="8816946" y="286295"/>
                </a:lnTo>
                <a:lnTo>
                  <a:pt x="8869477" y="277433"/>
                </a:lnTo>
                <a:lnTo>
                  <a:pt x="8908731" y="276004"/>
                </a:lnTo>
                <a:lnTo>
                  <a:pt x="8970408" y="282950"/>
                </a:lnTo>
                <a:lnTo>
                  <a:pt x="9027793" y="295549"/>
                </a:lnTo>
                <a:lnTo>
                  <a:pt x="9076073" y="308984"/>
                </a:lnTo>
                <a:lnTo>
                  <a:pt x="9128002" y="313819"/>
                </a:lnTo>
                <a:lnTo>
                  <a:pt x="9187842" y="315252"/>
                </a:lnTo>
                <a:lnTo>
                  <a:pt x="9244437" y="310087"/>
                </a:lnTo>
                <a:lnTo>
                  <a:pt x="9303839" y="301148"/>
                </a:lnTo>
                <a:lnTo>
                  <a:pt x="9360304" y="296679"/>
                </a:lnTo>
                <a:lnTo>
                  <a:pt x="9419669" y="300944"/>
                </a:lnTo>
                <a:lnTo>
                  <a:pt x="9476123" y="309617"/>
                </a:lnTo>
                <a:lnTo>
                  <a:pt x="9529894" y="319596"/>
                </a:lnTo>
                <a:lnTo>
                  <a:pt x="9593230" y="332278"/>
                </a:lnTo>
                <a:lnTo>
                  <a:pt x="9642452" y="335539"/>
                </a:lnTo>
                <a:lnTo>
                  <a:pt x="9701598" y="339760"/>
                </a:lnTo>
                <a:lnTo>
                  <a:pt x="9754978" y="34744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4674653" y="415550"/>
            <a:ext cx="2505783" cy="374088"/>
            <a:chOff x="4674653" y="415550"/>
            <a:chExt cx="2505783" cy="374088"/>
          </a:xfrm>
        </p:grpSpPr>
        <p:sp>
          <p:nvSpPr>
            <p:cNvPr id="73" name="Freeform 72"/>
            <p:cNvSpPr/>
            <p:nvPr/>
          </p:nvSpPr>
          <p:spPr>
            <a:xfrm>
              <a:off x="4674653" y="415550"/>
              <a:ext cx="339903" cy="374088"/>
            </a:xfrm>
            <a:custGeom>
              <a:avLst/>
              <a:gdLst/>
              <a:ahLst/>
              <a:cxnLst/>
              <a:rect l="0" t="0" r="0" b="0"/>
              <a:pathLst>
                <a:path w="339903" h="374088">
                  <a:moveTo>
                    <a:pt x="0" y="5589"/>
                  </a:moveTo>
                  <a:lnTo>
                    <a:pt x="16767" y="0"/>
                  </a:lnTo>
                  <a:lnTo>
                    <a:pt x="49551" y="2114"/>
                  </a:lnTo>
                  <a:lnTo>
                    <a:pt x="102551" y="19374"/>
                  </a:lnTo>
                  <a:lnTo>
                    <a:pt x="158080" y="28329"/>
                  </a:lnTo>
                  <a:lnTo>
                    <a:pt x="214109" y="35428"/>
                  </a:lnTo>
                  <a:lnTo>
                    <a:pt x="269067" y="35660"/>
                  </a:lnTo>
                  <a:lnTo>
                    <a:pt x="331357" y="28064"/>
                  </a:lnTo>
                  <a:lnTo>
                    <a:pt x="337888" y="31101"/>
                  </a:lnTo>
                  <a:lnTo>
                    <a:pt x="339902" y="36635"/>
                  </a:lnTo>
                  <a:lnTo>
                    <a:pt x="335901" y="52143"/>
                  </a:lnTo>
                  <a:lnTo>
                    <a:pt x="319324" y="80604"/>
                  </a:lnTo>
                  <a:lnTo>
                    <a:pt x="278400" y="137694"/>
                  </a:lnTo>
                  <a:lnTo>
                    <a:pt x="242307" y="197594"/>
                  </a:lnTo>
                  <a:lnTo>
                    <a:pt x="207080" y="251149"/>
                  </a:lnTo>
                  <a:lnTo>
                    <a:pt x="171968" y="309747"/>
                  </a:lnTo>
                  <a:lnTo>
                    <a:pt x="148323" y="357165"/>
                  </a:lnTo>
                  <a:lnTo>
                    <a:pt x="136870" y="374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327419" y="558010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10529" y="58617"/>
                  </a:lnTo>
                  <a:lnTo>
                    <a:pt x="2195" y="11209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32663" y="621181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4" y="3119"/>
                  </a:lnTo>
                  <a:lnTo>
                    <a:pt x="72936" y="9065"/>
                  </a:lnTo>
                  <a:lnTo>
                    <a:pt x="12840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811923" y="463253"/>
              <a:ext cx="10337" cy="305328"/>
            </a:xfrm>
            <a:custGeom>
              <a:avLst/>
              <a:gdLst/>
              <a:ahLst/>
              <a:cxnLst/>
              <a:rect l="0" t="0" r="0" b="0"/>
              <a:pathLst>
                <a:path w="10337" h="305328">
                  <a:moveTo>
                    <a:pt x="10336" y="0"/>
                  </a:moveTo>
                  <a:lnTo>
                    <a:pt x="3100" y="27557"/>
                  </a:lnTo>
                  <a:lnTo>
                    <a:pt x="458" y="90018"/>
                  </a:lnTo>
                  <a:lnTo>
                    <a:pt x="0" y="145995"/>
                  </a:lnTo>
                  <a:lnTo>
                    <a:pt x="5435" y="206134"/>
                  </a:lnTo>
                  <a:lnTo>
                    <a:pt x="9368" y="265109"/>
                  </a:lnTo>
                  <a:lnTo>
                    <a:pt x="1033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57985" y="473782"/>
              <a:ext cx="253746" cy="193915"/>
            </a:xfrm>
            <a:custGeom>
              <a:avLst/>
              <a:gdLst/>
              <a:ahLst/>
              <a:cxnLst/>
              <a:rect l="0" t="0" r="0" b="0"/>
              <a:pathLst>
                <a:path w="253746" h="193915">
                  <a:moveTo>
                    <a:pt x="253745" y="136870"/>
                  </a:moveTo>
                  <a:lnTo>
                    <a:pt x="195128" y="151525"/>
                  </a:lnTo>
                  <a:lnTo>
                    <a:pt x="140955" y="172304"/>
                  </a:lnTo>
                  <a:lnTo>
                    <a:pt x="88313" y="188886"/>
                  </a:lnTo>
                  <a:lnTo>
                    <a:pt x="63237" y="193914"/>
                  </a:lnTo>
                  <a:lnTo>
                    <a:pt x="32594" y="192249"/>
                  </a:lnTo>
                  <a:lnTo>
                    <a:pt x="20913" y="186657"/>
                  </a:lnTo>
                  <a:lnTo>
                    <a:pt x="4815" y="167967"/>
                  </a:lnTo>
                  <a:lnTo>
                    <a:pt x="0" y="140942"/>
                  </a:lnTo>
                  <a:lnTo>
                    <a:pt x="6441" y="87112"/>
                  </a:lnTo>
                  <a:lnTo>
                    <a:pt x="20148" y="36618"/>
                  </a:lnTo>
                  <a:lnTo>
                    <a:pt x="431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01285" y="536953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14654" y="58617"/>
                  </a:lnTo>
                  <a:lnTo>
                    <a:pt x="28547" y="112094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106528" y="589595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41425" y="5590"/>
                  </a:lnTo>
                  <a:lnTo>
                    <a:pt x="80015" y="9553"/>
                  </a:lnTo>
                  <a:lnTo>
                    <a:pt x="27851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496083" y="444089"/>
              <a:ext cx="303529" cy="335020"/>
            </a:xfrm>
            <a:custGeom>
              <a:avLst/>
              <a:gdLst/>
              <a:ahLst/>
              <a:cxnLst/>
              <a:rect l="0" t="0" r="0" b="0"/>
              <a:pathLst>
                <a:path w="303529" h="335020">
                  <a:moveTo>
                    <a:pt x="0" y="40221"/>
                  </a:moveTo>
                  <a:lnTo>
                    <a:pt x="37478" y="48555"/>
                  </a:lnTo>
                  <a:lnTo>
                    <a:pt x="88901" y="50316"/>
                  </a:lnTo>
                  <a:lnTo>
                    <a:pt x="151354" y="49494"/>
                  </a:lnTo>
                  <a:lnTo>
                    <a:pt x="206845" y="39280"/>
                  </a:lnTo>
                  <a:lnTo>
                    <a:pt x="269958" y="14144"/>
                  </a:lnTo>
                  <a:lnTo>
                    <a:pt x="293116" y="946"/>
                  </a:lnTo>
                  <a:lnTo>
                    <a:pt x="299526" y="0"/>
                  </a:lnTo>
                  <a:lnTo>
                    <a:pt x="302629" y="2878"/>
                  </a:lnTo>
                  <a:lnTo>
                    <a:pt x="303528" y="8307"/>
                  </a:lnTo>
                  <a:lnTo>
                    <a:pt x="298288" y="23698"/>
                  </a:lnTo>
                  <a:lnTo>
                    <a:pt x="270927" y="79614"/>
                  </a:lnTo>
                  <a:lnTo>
                    <a:pt x="254970" y="105706"/>
                  </a:lnTo>
                  <a:lnTo>
                    <a:pt x="227032" y="155170"/>
                  </a:lnTo>
                  <a:lnTo>
                    <a:pt x="187078" y="216915"/>
                  </a:lnTo>
                  <a:lnTo>
                    <a:pt x="159961" y="271547"/>
                  </a:lnTo>
                  <a:lnTo>
                    <a:pt x="140719" y="318212"/>
                  </a:lnTo>
                  <a:lnTo>
                    <a:pt x="136870" y="335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117264" y="652766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001450" y="715937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4840" y="3120"/>
                  </a:lnTo>
                  <a:lnTo>
                    <a:pt x="69894" y="9065"/>
                  </a:lnTo>
                  <a:lnTo>
                    <a:pt x="12440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7385887" y="452725"/>
            <a:ext cx="226217" cy="305327"/>
            <a:chOff x="7385887" y="452725"/>
            <a:chExt cx="226217" cy="305327"/>
          </a:xfrm>
        </p:grpSpPr>
        <p:sp>
          <p:nvSpPr>
            <p:cNvPr id="84" name="Freeform 83"/>
            <p:cNvSpPr/>
            <p:nvPr/>
          </p:nvSpPr>
          <p:spPr>
            <a:xfrm>
              <a:off x="7591046" y="494839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7236" y="49263"/>
                  </a:lnTo>
                  <a:lnTo>
                    <a:pt x="9553" y="100514"/>
                  </a:lnTo>
                  <a:lnTo>
                    <a:pt x="11410" y="158464"/>
                  </a:lnTo>
                  <a:lnTo>
                    <a:pt x="17679" y="210859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85887" y="452725"/>
              <a:ext cx="194632" cy="166560"/>
            </a:xfrm>
            <a:custGeom>
              <a:avLst/>
              <a:gdLst/>
              <a:ahLst/>
              <a:cxnLst/>
              <a:rect l="0" t="0" r="0" b="0"/>
              <a:pathLst>
                <a:path w="194632" h="166560">
                  <a:moveTo>
                    <a:pt x="194631" y="147399"/>
                  </a:moveTo>
                  <a:lnTo>
                    <a:pt x="145700" y="150518"/>
                  </a:lnTo>
                  <a:lnTo>
                    <a:pt x="86570" y="162053"/>
                  </a:lnTo>
                  <a:lnTo>
                    <a:pt x="43940" y="166559"/>
                  </a:lnTo>
                  <a:lnTo>
                    <a:pt x="21982" y="161374"/>
                  </a:lnTo>
                  <a:lnTo>
                    <a:pt x="12851" y="156715"/>
                  </a:lnTo>
                  <a:lnTo>
                    <a:pt x="6764" y="147761"/>
                  </a:lnTo>
                  <a:lnTo>
                    <a:pt x="0" y="122213"/>
                  </a:lnTo>
                  <a:lnTo>
                    <a:pt x="4064" y="59323"/>
                  </a:lnTo>
                  <a:lnTo>
                    <a:pt x="156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695502" y="758089"/>
            <a:ext cx="3214533" cy="810655"/>
            <a:chOff x="3695502" y="758089"/>
            <a:chExt cx="3214533" cy="810655"/>
          </a:xfrm>
        </p:grpSpPr>
        <p:sp>
          <p:nvSpPr>
            <p:cNvPr id="87" name="Freeform 86"/>
            <p:cNvSpPr/>
            <p:nvPr/>
          </p:nvSpPr>
          <p:spPr>
            <a:xfrm>
              <a:off x="3889954" y="989678"/>
              <a:ext cx="26648" cy="263214"/>
            </a:xfrm>
            <a:custGeom>
              <a:avLst/>
              <a:gdLst/>
              <a:ahLst/>
              <a:cxnLst/>
              <a:rect l="0" t="0" r="0" b="0"/>
              <a:pathLst>
                <a:path w="26648" h="263214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10874" y="133672"/>
                  </a:lnTo>
                  <a:lnTo>
                    <a:pt x="16252" y="185589"/>
                  </a:lnTo>
                  <a:lnTo>
                    <a:pt x="24247" y="230852"/>
                  </a:lnTo>
                  <a:lnTo>
                    <a:pt x="2664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695502" y="886527"/>
              <a:ext cx="417669" cy="208437"/>
            </a:xfrm>
            <a:custGeom>
              <a:avLst/>
              <a:gdLst/>
              <a:ahLst/>
              <a:cxnLst/>
              <a:rect l="0" t="0" r="0" b="0"/>
              <a:pathLst>
                <a:path w="417669" h="208437">
                  <a:moveTo>
                    <a:pt x="0" y="124208"/>
                  </a:moveTo>
                  <a:lnTo>
                    <a:pt x="5589" y="107441"/>
                  </a:lnTo>
                  <a:lnTo>
                    <a:pt x="17692" y="92969"/>
                  </a:lnTo>
                  <a:lnTo>
                    <a:pt x="74329" y="50539"/>
                  </a:lnTo>
                  <a:lnTo>
                    <a:pt x="108591" y="32580"/>
                  </a:lnTo>
                  <a:lnTo>
                    <a:pt x="167680" y="16032"/>
                  </a:lnTo>
                  <a:lnTo>
                    <a:pt x="218399" y="5068"/>
                  </a:lnTo>
                  <a:lnTo>
                    <a:pt x="270472" y="0"/>
                  </a:lnTo>
                  <a:lnTo>
                    <a:pt x="324828" y="6693"/>
                  </a:lnTo>
                  <a:lnTo>
                    <a:pt x="376293" y="22400"/>
                  </a:lnTo>
                  <a:lnTo>
                    <a:pt x="387732" y="28260"/>
                  </a:lnTo>
                  <a:lnTo>
                    <a:pt x="403563" y="47250"/>
                  </a:lnTo>
                  <a:lnTo>
                    <a:pt x="413328" y="71287"/>
                  </a:lnTo>
                  <a:lnTo>
                    <a:pt x="417668" y="97568"/>
                  </a:lnTo>
                  <a:lnTo>
                    <a:pt x="413358" y="121727"/>
                  </a:lnTo>
                  <a:lnTo>
                    <a:pt x="402473" y="144162"/>
                  </a:lnTo>
                  <a:lnTo>
                    <a:pt x="385938" y="165832"/>
                  </a:lnTo>
                  <a:lnTo>
                    <a:pt x="363771" y="180922"/>
                  </a:lnTo>
                  <a:lnTo>
                    <a:pt x="311412" y="200142"/>
                  </a:lnTo>
                  <a:lnTo>
                    <a:pt x="251391" y="207344"/>
                  </a:lnTo>
                  <a:lnTo>
                    <a:pt x="231627" y="2084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11482" y="1000207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1720" y="0"/>
                  </a:lnTo>
                  <a:lnTo>
                    <a:pt x="60828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716767" y="1105492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10528"/>
                  </a:moveTo>
                  <a:lnTo>
                    <a:pt x="88782" y="10528"/>
                  </a:lnTo>
                  <a:lnTo>
                    <a:pt x="32184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143345" y="950347"/>
              <a:ext cx="363060" cy="383991"/>
            </a:xfrm>
            <a:custGeom>
              <a:avLst/>
              <a:gdLst/>
              <a:ahLst/>
              <a:cxnLst/>
              <a:rect l="0" t="0" r="0" b="0"/>
              <a:pathLst>
                <a:path w="363060" h="383991">
                  <a:moveTo>
                    <a:pt x="15618" y="18274"/>
                  </a:moveTo>
                  <a:lnTo>
                    <a:pt x="0" y="74683"/>
                  </a:lnTo>
                  <a:lnTo>
                    <a:pt x="15234" y="38059"/>
                  </a:lnTo>
                  <a:lnTo>
                    <a:pt x="30655" y="22778"/>
                  </a:lnTo>
                  <a:lnTo>
                    <a:pt x="59068" y="6611"/>
                  </a:lnTo>
                  <a:lnTo>
                    <a:pt x="95303" y="0"/>
                  </a:lnTo>
                  <a:lnTo>
                    <a:pt x="118884" y="4693"/>
                  </a:lnTo>
                  <a:lnTo>
                    <a:pt x="141063" y="15748"/>
                  </a:lnTo>
                  <a:lnTo>
                    <a:pt x="188896" y="55853"/>
                  </a:lnTo>
                  <a:lnTo>
                    <a:pt x="217565" y="100393"/>
                  </a:lnTo>
                  <a:lnTo>
                    <a:pt x="230522" y="135803"/>
                  </a:lnTo>
                  <a:lnTo>
                    <a:pt x="235493" y="198984"/>
                  </a:lnTo>
                  <a:lnTo>
                    <a:pt x="233833" y="233120"/>
                  </a:lnTo>
                  <a:lnTo>
                    <a:pt x="216823" y="296456"/>
                  </a:lnTo>
                  <a:lnTo>
                    <a:pt x="207988" y="319725"/>
                  </a:lnTo>
                  <a:lnTo>
                    <a:pt x="188690" y="345979"/>
                  </a:lnTo>
                  <a:lnTo>
                    <a:pt x="161266" y="367406"/>
                  </a:lnTo>
                  <a:lnTo>
                    <a:pt x="129743" y="380514"/>
                  </a:lnTo>
                  <a:lnTo>
                    <a:pt x="104555" y="383990"/>
                  </a:lnTo>
                  <a:lnTo>
                    <a:pt x="80882" y="379297"/>
                  </a:lnTo>
                  <a:lnTo>
                    <a:pt x="69656" y="374769"/>
                  </a:lnTo>
                  <a:lnTo>
                    <a:pt x="54063" y="360380"/>
                  </a:lnTo>
                  <a:lnTo>
                    <a:pt x="48267" y="351630"/>
                  </a:lnTo>
                  <a:lnTo>
                    <a:pt x="46743" y="342287"/>
                  </a:lnTo>
                  <a:lnTo>
                    <a:pt x="51289" y="322547"/>
                  </a:lnTo>
                  <a:lnTo>
                    <a:pt x="64227" y="305195"/>
                  </a:lnTo>
                  <a:lnTo>
                    <a:pt x="81676" y="290854"/>
                  </a:lnTo>
                  <a:lnTo>
                    <a:pt x="137401" y="268220"/>
                  </a:lnTo>
                  <a:lnTo>
                    <a:pt x="177784" y="268327"/>
                  </a:lnTo>
                  <a:lnTo>
                    <a:pt x="232181" y="280014"/>
                  </a:lnTo>
                  <a:lnTo>
                    <a:pt x="294352" y="304704"/>
                  </a:lnTo>
                  <a:lnTo>
                    <a:pt x="350776" y="311970"/>
                  </a:lnTo>
                  <a:lnTo>
                    <a:pt x="363059" y="3130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35565" y="972670"/>
              <a:ext cx="349866" cy="382646"/>
            </a:xfrm>
            <a:custGeom>
              <a:avLst/>
              <a:gdLst/>
              <a:ahLst/>
              <a:cxnLst/>
              <a:rect l="0" t="0" r="0" b="0"/>
              <a:pathLst>
                <a:path w="349866" h="382646">
                  <a:moveTo>
                    <a:pt x="86652" y="38065"/>
                  </a:moveTo>
                  <a:lnTo>
                    <a:pt x="71011" y="56046"/>
                  </a:lnTo>
                  <a:lnTo>
                    <a:pt x="46219" y="96628"/>
                  </a:lnTo>
                  <a:lnTo>
                    <a:pt x="20860" y="118458"/>
                  </a:lnTo>
                  <a:lnTo>
                    <a:pt x="13545" y="119737"/>
                  </a:lnTo>
                  <a:lnTo>
                    <a:pt x="7498" y="117079"/>
                  </a:lnTo>
                  <a:lnTo>
                    <a:pt x="2298" y="111798"/>
                  </a:lnTo>
                  <a:lnTo>
                    <a:pt x="0" y="104768"/>
                  </a:lnTo>
                  <a:lnTo>
                    <a:pt x="567" y="87598"/>
                  </a:lnTo>
                  <a:lnTo>
                    <a:pt x="7463" y="58201"/>
                  </a:lnTo>
                  <a:lnTo>
                    <a:pt x="19872" y="40775"/>
                  </a:lnTo>
                  <a:lnTo>
                    <a:pt x="56433" y="10525"/>
                  </a:lnTo>
                  <a:lnTo>
                    <a:pt x="79851" y="2428"/>
                  </a:lnTo>
                  <a:lnTo>
                    <a:pt x="105856" y="0"/>
                  </a:lnTo>
                  <a:lnTo>
                    <a:pt x="145635" y="6380"/>
                  </a:lnTo>
                  <a:lnTo>
                    <a:pt x="169019" y="16574"/>
                  </a:lnTo>
                  <a:lnTo>
                    <a:pt x="187991" y="35142"/>
                  </a:lnTo>
                  <a:lnTo>
                    <a:pt x="219234" y="85191"/>
                  </a:lnTo>
                  <a:lnTo>
                    <a:pt x="238360" y="141307"/>
                  </a:lnTo>
                  <a:lnTo>
                    <a:pt x="241567" y="190448"/>
                  </a:lnTo>
                  <a:lnTo>
                    <a:pt x="234459" y="240883"/>
                  </a:lnTo>
                  <a:lnTo>
                    <a:pt x="218055" y="283643"/>
                  </a:lnTo>
                  <a:lnTo>
                    <a:pt x="179071" y="333545"/>
                  </a:lnTo>
                  <a:lnTo>
                    <a:pt x="149131" y="359061"/>
                  </a:lnTo>
                  <a:lnTo>
                    <a:pt x="112443" y="375851"/>
                  </a:lnTo>
                  <a:lnTo>
                    <a:pt x="71937" y="382645"/>
                  </a:lnTo>
                  <a:lnTo>
                    <a:pt x="50476" y="377995"/>
                  </a:lnTo>
                  <a:lnTo>
                    <a:pt x="41478" y="373480"/>
                  </a:lnTo>
                  <a:lnTo>
                    <a:pt x="35479" y="364620"/>
                  </a:lnTo>
                  <a:lnTo>
                    <a:pt x="28813" y="339178"/>
                  </a:lnTo>
                  <a:lnTo>
                    <a:pt x="30651" y="291971"/>
                  </a:lnTo>
                  <a:lnTo>
                    <a:pt x="35280" y="279865"/>
                  </a:lnTo>
                  <a:lnTo>
                    <a:pt x="49782" y="263295"/>
                  </a:lnTo>
                  <a:lnTo>
                    <a:pt x="71046" y="255151"/>
                  </a:lnTo>
                  <a:lnTo>
                    <a:pt x="94924" y="252701"/>
                  </a:lnTo>
                  <a:lnTo>
                    <a:pt x="149526" y="263671"/>
                  </a:lnTo>
                  <a:lnTo>
                    <a:pt x="200284" y="292549"/>
                  </a:lnTo>
                  <a:lnTo>
                    <a:pt x="255371" y="321997"/>
                  </a:lnTo>
                  <a:lnTo>
                    <a:pt x="311312" y="350344"/>
                  </a:lnTo>
                  <a:lnTo>
                    <a:pt x="349865" y="374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79447" y="1200248"/>
              <a:ext cx="6067" cy="157929"/>
            </a:xfrm>
            <a:custGeom>
              <a:avLst/>
              <a:gdLst/>
              <a:ahLst/>
              <a:cxnLst/>
              <a:rect l="0" t="0" r="0" b="0"/>
              <a:pathLst>
                <a:path w="6067" h="157929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5608" y="123547"/>
                  </a:lnTo>
                  <a:lnTo>
                    <a:pt x="606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264456" y="104232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359212" y="1131482"/>
              <a:ext cx="168458" cy="176920"/>
            </a:xfrm>
            <a:custGeom>
              <a:avLst/>
              <a:gdLst/>
              <a:ahLst/>
              <a:cxnLst/>
              <a:rect l="0" t="0" r="0" b="0"/>
              <a:pathLst>
                <a:path w="168458" h="176920">
                  <a:moveTo>
                    <a:pt x="0" y="26652"/>
                  </a:moveTo>
                  <a:lnTo>
                    <a:pt x="3120" y="83916"/>
                  </a:lnTo>
                  <a:lnTo>
                    <a:pt x="14655" y="139219"/>
                  </a:lnTo>
                  <a:lnTo>
                    <a:pt x="25858" y="176919"/>
                  </a:lnTo>
                  <a:lnTo>
                    <a:pt x="16332" y="149213"/>
                  </a:lnTo>
                  <a:lnTo>
                    <a:pt x="11293" y="88401"/>
                  </a:lnTo>
                  <a:lnTo>
                    <a:pt x="13208" y="62285"/>
                  </a:lnTo>
                  <a:lnTo>
                    <a:pt x="27440" y="29021"/>
                  </a:lnTo>
                  <a:lnTo>
                    <a:pt x="39882" y="11717"/>
                  </a:lnTo>
                  <a:lnTo>
                    <a:pt x="59450" y="2467"/>
                  </a:lnTo>
                  <a:lnTo>
                    <a:pt x="71219" y="0"/>
                  </a:lnTo>
                  <a:lnTo>
                    <a:pt x="81404" y="1865"/>
                  </a:lnTo>
                  <a:lnTo>
                    <a:pt x="98961" y="13296"/>
                  </a:lnTo>
                  <a:lnTo>
                    <a:pt x="121999" y="45052"/>
                  </a:lnTo>
                  <a:lnTo>
                    <a:pt x="143508" y="103770"/>
                  </a:lnTo>
                  <a:lnTo>
                    <a:pt x="162835" y="148470"/>
                  </a:lnTo>
                  <a:lnTo>
                    <a:pt x="168457" y="174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643482" y="128447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85516" y="758089"/>
              <a:ext cx="2024519" cy="810655"/>
            </a:xfrm>
            <a:custGeom>
              <a:avLst/>
              <a:gdLst/>
              <a:ahLst/>
              <a:cxnLst/>
              <a:rect l="0" t="0" r="0" b="0"/>
              <a:pathLst>
                <a:path w="2024519" h="810655">
                  <a:moveTo>
                    <a:pt x="610359" y="10491"/>
                  </a:moveTo>
                  <a:lnTo>
                    <a:pt x="553095" y="2158"/>
                  </a:lnTo>
                  <a:lnTo>
                    <a:pt x="503705" y="613"/>
                  </a:lnTo>
                  <a:lnTo>
                    <a:pt x="455145" y="155"/>
                  </a:lnTo>
                  <a:lnTo>
                    <a:pt x="396816" y="0"/>
                  </a:lnTo>
                  <a:lnTo>
                    <a:pt x="334168" y="8375"/>
                  </a:lnTo>
                  <a:lnTo>
                    <a:pt x="282452" y="21295"/>
                  </a:lnTo>
                  <a:lnTo>
                    <a:pt x="221991" y="39773"/>
                  </a:lnTo>
                  <a:lnTo>
                    <a:pt x="182045" y="64065"/>
                  </a:lnTo>
                  <a:lnTo>
                    <a:pt x="120689" y="112321"/>
                  </a:lnTo>
                  <a:lnTo>
                    <a:pt x="61611" y="172125"/>
                  </a:lnTo>
                  <a:lnTo>
                    <a:pt x="23295" y="234001"/>
                  </a:lnTo>
                  <a:lnTo>
                    <a:pt x="7226" y="279769"/>
                  </a:lnTo>
                  <a:lnTo>
                    <a:pt x="1192" y="333870"/>
                  </a:lnTo>
                  <a:lnTo>
                    <a:pt x="0" y="389617"/>
                  </a:lnTo>
                  <a:lnTo>
                    <a:pt x="5354" y="440099"/>
                  </a:lnTo>
                  <a:lnTo>
                    <a:pt x="21045" y="494530"/>
                  </a:lnTo>
                  <a:lnTo>
                    <a:pt x="29077" y="514568"/>
                  </a:lnTo>
                  <a:lnTo>
                    <a:pt x="80612" y="575333"/>
                  </a:lnTo>
                  <a:lnTo>
                    <a:pt x="137975" y="624642"/>
                  </a:lnTo>
                  <a:lnTo>
                    <a:pt x="182087" y="649608"/>
                  </a:lnTo>
                  <a:lnTo>
                    <a:pt x="240923" y="669866"/>
                  </a:lnTo>
                  <a:lnTo>
                    <a:pt x="299970" y="693359"/>
                  </a:lnTo>
                  <a:lnTo>
                    <a:pt x="354552" y="711404"/>
                  </a:lnTo>
                  <a:lnTo>
                    <a:pt x="410394" y="726234"/>
                  </a:lnTo>
                  <a:lnTo>
                    <a:pt x="466485" y="740428"/>
                  </a:lnTo>
                  <a:lnTo>
                    <a:pt x="522625" y="754497"/>
                  </a:lnTo>
                  <a:lnTo>
                    <a:pt x="581894" y="768541"/>
                  </a:lnTo>
                  <a:lnTo>
                    <a:pt x="643991" y="782580"/>
                  </a:lnTo>
                  <a:lnTo>
                    <a:pt x="702487" y="789383"/>
                  </a:lnTo>
                  <a:lnTo>
                    <a:pt x="750870" y="796425"/>
                  </a:lnTo>
                  <a:lnTo>
                    <a:pt x="806614" y="802516"/>
                  </a:lnTo>
                  <a:lnTo>
                    <a:pt x="862945" y="809049"/>
                  </a:lnTo>
                  <a:lnTo>
                    <a:pt x="923162" y="810339"/>
                  </a:lnTo>
                  <a:lnTo>
                    <a:pt x="973013" y="810563"/>
                  </a:lnTo>
                  <a:lnTo>
                    <a:pt x="1024829" y="810629"/>
                  </a:lnTo>
                  <a:lnTo>
                    <a:pt x="1077226" y="810648"/>
                  </a:lnTo>
                  <a:lnTo>
                    <a:pt x="1129796" y="810654"/>
                  </a:lnTo>
                  <a:lnTo>
                    <a:pt x="1183587" y="809486"/>
                  </a:lnTo>
                  <a:lnTo>
                    <a:pt x="1242289" y="803421"/>
                  </a:lnTo>
                  <a:lnTo>
                    <a:pt x="1297246" y="801104"/>
                  </a:lnTo>
                  <a:lnTo>
                    <a:pt x="1348235" y="799247"/>
                  </a:lnTo>
                  <a:lnTo>
                    <a:pt x="1404330" y="791852"/>
                  </a:lnTo>
                  <a:lnTo>
                    <a:pt x="1453923" y="787147"/>
                  </a:lnTo>
                  <a:lnTo>
                    <a:pt x="1505662" y="781464"/>
                  </a:lnTo>
                  <a:lnTo>
                    <a:pt x="1564368" y="773955"/>
                  </a:lnTo>
                  <a:lnTo>
                    <a:pt x="1625402" y="762376"/>
                  </a:lnTo>
                  <a:lnTo>
                    <a:pt x="1683730" y="755756"/>
                  </a:lnTo>
                  <a:lnTo>
                    <a:pt x="1745901" y="743530"/>
                  </a:lnTo>
                  <a:lnTo>
                    <a:pt x="1806102" y="729850"/>
                  </a:lnTo>
                  <a:lnTo>
                    <a:pt x="1859935" y="712763"/>
                  </a:lnTo>
                  <a:lnTo>
                    <a:pt x="1915457" y="687628"/>
                  </a:lnTo>
                  <a:lnTo>
                    <a:pt x="1962889" y="655751"/>
                  </a:lnTo>
                  <a:lnTo>
                    <a:pt x="1992680" y="625727"/>
                  </a:lnTo>
                  <a:lnTo>
                    <a:pt x="2022552" y="569336"/>
                  </a:lnTo>
                  <a:lnTo>
                    <a:pt x="2024518" y="544696"/>
                  </a:lnTo>
                  <a:lnTo>
                    <a:pt x="2016248" y="490749"/>
                  </a:lnTo>
                  <a:lnTo>
                    <a:pt x="2006719" y="454607"/>
                  </a:lnTo>
                  <a:lnTo>
                    <a:pt x="1993695" y="435603"/>
                  </a:lnTo>
                  <a:lnTo>
                    <a:pt x="1935111" y="373665"/>
                  </a:lnTo>
                  <a:lnTo>
                    <a:pt x="1879207" y="330004"/>
                  </a:lnTo>
                  <a:lnTo>
                    <a:pt x="1831611" y="302978"/>
                  </a:lnTo>
                  <a:lnTo>
                    <a:pt x="1770217" y="282042"/>
                  </a:lnTo>
                  <a:lnTo>
                    <a:pt x="1707093" y="255723"/>
                  </a:lnTo>
                  <a:lnTo>
                    <a:pt x="1655674" y="234971"/>
                  </a:lnTo>
                  <a:lnTo>
                    <a:pt x="1600369" y="215403"/>
                  </a:lnTo>
                  <a:lnTo>
                    <a:pt x="1541785" y="200273"/>
                  </a:lnTo>
                  <a:lnTo>
                    <a:pt x="1484873" y="182492"/>
                  </a:lnTo>
                  <a:lnTo>
                    <a:pt x="1432880" y="168425"/>
                  </a:lnTo>
                  <a:lnTo>
                    <a:pt x="1372827" y="154382"/>
                  </a:lnTo>
                  <a:lnTo>
                    <a:pt x="1315777" y="143852"/>
                  </a:lnTo>
                  <a:lnTo>
                    <a:pt x="1253249" y="129814"/>
                  </a:lnTo>
                  <a:lnTo>
                    <a:pt x="1199368" y="120455"/>
                  </a:lnTo>
                  <a:lnTo>
                    <a:pt x="1141175" y="113581"/>
                  </a:lnTo>
                  <a:lnTo>
                    <a:pt x="1080041" y="97939"/>
                  </a:lnTo>
                  <a:lnTo>
                    <a:pt x="1019106" y="87614"/>
                  </a:lnTo>
                  <a:lnTo>
                    <a:pt x="972958" y="80643"/>
                  </a:lnTo>
                  <a:lnTo>
                    <a:pt x="923297" y="70141"/>
                  </a:lnTo>
                  <a:lnTo>
                    <a:pt x="866670" y="63348"/>
                  </a:lnTo>
                  <a:lnTo>
                    <a:pt x="820964" y="55138"/>
                  </a:lnTo>
                  <a:lnTo>
                    <a:pt x="760628" y="46466"/>
                  </a:lnTo>
                  <a:lnTo>
                    <a:pt x="711555" y="43377"/>
                  </a:lnTo>
                  <a:lnTo>
                    <a:pt x="653052" y="39214"/>
                  </a:lnTo>
                  <a:lnTo>
                    <a:pt x="610359" y="315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3834622" y="1874072"/>
            <a:ext cx="2440363" cy="1529637"/>
            <a:chOff x="3834622" y="1874072"/>
            <a:chExt cx="2440363" cy="1529637"/>
          </a:xfrm>
        </p:grpSpPr>
        <p:sp>
          <p:nvSpPr>
            <p:cNvPr id="99" name="Freeform 98"/>
            <p:cNvSpPr/>
            <p:nvPr/>
          </p:nvSpPr>
          <p:spPr>
            <a:xfrm>
              <a:off x="4603185" y="1874072"/>
              <a:ext cx="279033" cy="514472"/>
            </a:xfrm>
            <a:custGeom>
              <a:avLst/>
              <a:gdLst/>
              <a:ahLst/>
              <a:cxnLst/>
              <a:rect l="0" t="0" r="0" b="0"/>
              <a:pathLst>
                <a:path w="279033" h="514472">
                  <a:moveTo>
                    <a:pt x="50411" y="0"/>
                  </a:moveTo>
                  <a:lnTo>
                    <a:pt x="33622" y="56215"/>
                  </a:lnTo>
                  <a:lnTo>
                    <a:pt x="30196" y="114786"/>
                  </a:lnTo>
                  <a:lnTo>
                    <a:pt x="23931" y="171763"/>
                  </a:lnTo>
                  <a:lnTo>
                    <a:pt x="20338" y="219609"/>
                  </a:lnTo>
                  <a:lnTo>
                    <a:pt x="19124" y="279773"/>
                  </a:lnTo>
                  <a:lnTo>
                    <a:pt x="15764" y="336717"/>
                  </a:lnTo>
                  <a:lnTo>
                    <a:pt x="9772" y="393026"/>
                  </a:lnTo>
                  <a:lnTo>
                    <a:pt x="3145" y="429577"/>
                  </a:lnTo>
                  <a:lnTo>
                    <a:pt x="1352" y="432614"/>
                  </a:lnTo>
                  <a:lnTo>
                    <a:pt x="158" y="429959"/>
                  </a:lnTo>
                  <a:lnTo>
                    <a:pt x="0" y="415701"/>
                  </a:lnTo>
                  <a:lnTo>
                    <a:pt x="12562" y="367781"/>
                  </a:lnTo>
                  <a:lnTo>
                    <a:pt x="34399" y="327412"/>
                  </a:lnTo>
                  <a:lnTo>
                    <a:pt x="47584" y="310853"/>
                  </a:lnTo>
                  <a:lnTo>
                    <a:pt x="73749" y="293966"/>
                  </a:lnTo>
                  <a:lnTo>
                    <a:pt x="115202" y="278949"/>
                  </a:lnTo>
                  <a:lnTo>
                    <a:pt x="140428" y="276056"/>
                  </a:lnTo>
                  <a:lnTo>
                    <a:pt x="164118" y="281009"/>
                  </a:lnTo>
                  <a:lnTo>
                    <a:pt x="226090" y="308160"/>
                  </a:lnTo>
                  <a:lnTo>
                    <a:pt x="249473" y="330343"/>
                  </a:lnTo>
                  <a:lnTo>
                    <a:pt x="268099" y="359142"/>
                  </a:lnTo>
                  <a:lnTo>
                    <a:pt x="275843" y="380717"/>
                  </a:lnTo>
                  <a:lnTo>
                    <a:pt x="279032" y="418002"/>
                  </a:lnTo>
                  <a:lnTo>
                    <a:pt x="271918" y="451796"/>
                  </a:lnTo>
                  <a:lnTo>
                    <a:pt x="249146" y="491536"/>
                  </a:lnTo>
                  <a:lnTo>
                    <a:pt x="242563" y="499656"/>
                  </a:lnTo>
                  <a:lnTo>
                    <a:pt x="222769" y="508679"/>
                  </a:lnTo>
                  <a:lnTo>
                    <a:pt x="171934" y="514471"/>
                  </a:lnTo>
                  <a:lnTo>
                    <a:pt x="150824" y="509024"/>
                  </a:lnTo>
                  <a:lnTo>
                    <a:pt x="92097" y="476299"/>
                  </a:lnTo>
                  <a:lnTo>
                    <a:pt x="72447" y="465542"/>
                  </a:lnTo>
                  <a:lnTo>
                    <a:pt x="39882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987802" y="1958300"/>
              <a:ext cx="265919" cy="368499"/>
            </a:xfrm>
            <a:custGeom>
              <a:avLst/>
              <a:gdLst/>
              <a:ahLst/>
              <a:cxnLst/>
              <a:rect l="0" t="0" r="0" b="0"/>
              <a:pathLst>
                <a:path w="265919" h="368499">
                  <a:moveTo>
                    <a:pt x="34291" y="0"/>
                  </a:moveTo>
                  <a:lnTo>
                    <a:pt x="27055" y="28726"/>
                  </a:lnTo>
                  <a:lnTo>
                    <a:pt x="24413" y="92112"/>
                  </a:lnTo>
                  <a:lnTo>
                    <a:pt x="18302" y="150386"/>
                  </a:lnTo>
                  <a:lnTo>
                    <a:pt x="20325" y="198457"/>
                  </a:lnTo>
                  <a:lnTo>
                    <a:pt x="15848" y="259867"/>
                  </a:lnTo>
                  <a:lnTo>
                    <a:pt x="14008" y="308755"/>
                  </a:lnTo>
                  <a:lnTo>
                    <a:pt x="13579" y="338826"/>
                  </a:lnTo>
                  <a:lnTo>
                    <a:pt x="11124" y="346376"/>
                  </a:lnTo>
                  <a:lnTo>
                    <a:pt x="7148" y="349071"/>
                  </a:lnTo>
                  <a:lnTo>
                    <a:pt x="2158" y="348527"/>
                  </a:lnTo>
                  <a:lnTo>
                    <a:pt x="0" y="344656"/>
                  </a:lnTo>
                  <a:lnTo>
                    <a:pt x="723" y="330995"/>
                  </a:lnTo>
                  <a:lnTo>
                    <a:pt x="11889" y="287563"/>
                  </a:lnTo>
                  <a:lnTo>
                    <a:pt x="38531" y="250908"/>
                  </a:lnTo>
                  <a:lnTo>
                    <a:pt x="99173" y="193535"/>
                  </a:lnTo>
                  <a:lnTo>
                    <a:pt x="122399" y="185451"/>
                  </a:lnTo>
                  <a:lnTo>
                    <a:pt x="148320" y="183028"/>
                  </a:lnTo>
                  <a:lnTo>
                    <a:pt x="175437" y="185851"/>
                  </a:lnTo>
                  <a:lnTo>
                    <a:pt x="196848" y="194125"/>
                  </a:lnTo>
                  <a:lnTo>
                    <a:pt x="214163" y="206770"/>
                  </a:lnTo>
                  <a:lnTo>
                    <a:pt x="235895" y="233621"/>
                  </a:lnTo>
                  <a:lnTo>
                    <a:pt x="258180" y="290121"/>
                  </a:lnTo>
                  <a:lnTo>
                    <a:pt x="264899" y="348919"/>
                  </a:lnTo>
                  <a:lnTo>
                    <a:pt x="265918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883630" y="2558425"/>
              <a:ext cx="277198" cy="285118"/>
            </a:xfrm>
            <a:custGeom>
              <a:avLst/>
              <a:gdLst/>
              <a:ahLst/>
              <a:cxnLst/>
              <a:rect l="0" t="0" r="0" b="0"/>
              <a:pathLst>
                <a:path w="277198" h="285118">
                  <a:moveTo>
                    <a:pt x="117199" y="0"/>
                  </a:moveTo>
                  <a:lnTo>
                    <a:pt x="101558" y="17980"/>
                  </a:lnTo>
                  <a:lnTo>
                    <a:pt x="78762" y="75523"/>
                  </a:lnTo>
                  <a:lnTo>
                    <a:pt x="61470" y="127395"/>
                  </a:lnTo>
                  <a:lnTo>
                    <a:pt x="37460" y="189435"/>
                  </a:lnTo>
                  <a:lnTo>
                    <a:pt x="19062" y="251056"/>
                  </a:lnTo>
                  <a:lnTo>
                    <a:pt x="2853" y="283786"/>
                  </a:lnTo>
                  <a:lnTo>
                    <a:pt x="24" y="285117"/>
                  </a:lnTo>
                  <a:lnTo>
                    <a:pt x="0" y="270998"/>
                  </a:lnTo>
                  <a:lnTo>
                    <a:pt x="10687" y="231085"/>
                  </a:lnTo>
                  <a:lnTo>
                    <a:pt x="46347" y="168408"/>
                  </a:lnTo>
                  <a:lnTo>
                    <a:pt x="73106" y="110218"/>
                  </a:lnTo>
                  <a:lnTo>
                    <a:pt x="108234" y="51612"/>
                  </a:lnTo>
                  <a:lnTo>
                    <a:pt x="131310" y="26340"/>
                  </a:lnTo>
                  <a:lnTo>
                    <a:pt x="140644" y="22239"/>
                  </a:lnTo>
                  <a:lnTo>
                    <a:pt x="160374" y="20802"/>
                  </a:lnTo>
                  <a:lnTo>
                    <a:pt x="168209" y="24396"/>
                  </a:lnTo>
                  <a:lnTo>
                    <a:pt x="192309" y="55381"/>
                  </a:lnTo>
                  <a:lnTo>
                    <a:pt x="225009" y="114051"/>
                  </a:lnTo>
                  <a:lnTo>
                    <a:pt x="242653" y="168801"/>
                  </a:lnTo>
                  <a:lnTo>
                    <a:pt x="257403" y="224676"/>
                  </a:lnTo>
                  <a:lnTo>
                    <a:pt x="276478" y="262792"/>
                  </a:lnTo>
                  <a:lnTo>
                    <a:pt x="277197" y="268781"/>
                  </a:lnTo>
                  <a:lnTo>
                    <a:pt x="27512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011357" y="2707969"/>
              <a:ext cx="73701" cy="8384"/>
            </a:xfrm>
            <a:custGeom>
              <a:avLst/>
              <a:gdLst/>
              <a:ahLst/>
              <a:cxnLst/>
              <a:rect l="0" t="0" r="0" b="0"/>
              <a:pathLst>
                <a:path w="73701" h="8384">
                  <a:moveTo>
                    <a:pt x="73700" y="8383"/>
                  </a:moveTo>
                  <a:lnTo>
                    <a:pt x="36222" y="50"/>
                  </a:lnTo>
                  <a:lnTo>
                    <a:pt x="16099" y="0"/>
                  </a:lnTo>
                  <a:lnTo>
                    <a:pt x="10733" y="1624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337741" y="2674238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332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379855" y="2758466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611482" y="2591655"/>
              <a:ext cx="275896" cy="229983"/>
            </a:xfrm>
            <a:custGeom>
              <a:avLst/>
              <a:gdLst/>
              <a:ahLst/>
              <a:cxnLst/>
              <a:rect l="0" t="0" r="0" b="0"/>
              <a:pathLst>
                <a:path w="275896" h="229983">
                  <a:moveTo>
                    <a:pt x="0" y="50998"/>
                  </a:moveTo>
                  <a:lnTo>
                    <a:pt x="53027" y="36343"/>
                  </a:lnTo>
                  <a:lnTo>
                    <a:pt x="103237" y="22800"/>
                  </a:lnTo>
                  <a:lnTo>
                    <a:pt x="161335" y="11979"/>
                  </a:lnTo>
                  <a:lnTo>
                    <a:pt x="223201" y="3906"/>
                  </a:lnTo>
                  <a:lnTo>
                    <a:pt x="266305" y="0"/>
                  </a:lnTo>
                  <a:lnTo>
                    <a:pt x="273463" y="1791"/>
                  </a:lnTo>
                  <a:lnTo>
                    <a:pt x="275895" y="5325"/>
                  </a:lnTo>
                  <a:lnTo>
                    <a:pt x="275177" y="10021"/>
                  </a:lnTo>
                  <a:lnTo>
                    <a:pt x="257213" y="41604"/>
                  </a:lnTo>
                  <a:lnTo>
                    <a:pt x="210424" y="101306"/>
                  </a:lnTo>
                  <a:lnTo>
                    <a:pt x="160110" y="157002"/>
                  </a:lnTo>
                  <a:lnTo>
                    <a:pt x="108922" y="215370"/>
                  </a:lnTo>
                  <a:lnTo>
                    <a:pt x="97932" y="223488"/>
                  </a:lnTo>
                  <a:lnTo>
                    <a:pt x="84227" y="2299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053679" y="2653181"/>
              <a:ext cx="115814" cy="94757"/>
            </a:xfrm>
            <a:custGeom>
              <a:avLst/>
              <a:gdLst/>
              <a:ahLst/>
              <a:cxnLst/>
              <a:rect l="0" t="0" r="0" b="0"/>
              <a:pathLst>
                <a:path w="115814" h="94757">
                  <a:moveTo>
                    <a:pt x="115813" y="0"/>
                  </a:moveTo>
                  <a:lnTo>
                    <a:pt x="61699" y="5099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022093" y="2642653"/>
              <a:ext cx="147400" cy="126342"/>
            </a:xfrm>
            <a:custGeom>
              <a:avLst/>
              <a:gdLst/>
              <a:ahLst/>
              <a:cxnLst/>
              <a:rect l="0" t="0" r="0" b="0"/>
              <a:pathLst>
                <a:path w="147400" h="126342">
                  <a:moveTo>
                    <a:pt x="0" y="0"/>
                  </a:moveTo>
                  <a:lnTo>
                    <a:pt x="49498" y="55087"/>
                  </a:lnTo>
                  <a:lnTo>
                    <a:pt x="109010" y="107357"/>
                  </a:lnTo>
                  <a:lnTo>
                    <a:pt x="147399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563509" y="2537367"/>
              <a:ext cx="6067" cy="273742"/>
            </a:xfrm>
            <a:custGeom>
              <a:avLst/>
              <a:gdLst/>
              <a:ahLst/>
              <a:cxnLst/>
              <a:rect l="0" t="0" r="0" b="0"/>
              <a:pathLst>
                <a:path w="6067" h="273742">
                  <a:moveTo>
                    <a:pt x="6066" y="0"/>
                  </a:moveTo>
                  <a:lnTo>
                    <a:pt x="0" y="33622"/>
                  </a:lnTo>
                  <a:lnTo>
                    <a:pt x="4521" y="88444"/>
                  </a:lnTo>
                  <a:lnTo>
                    <a:pt x="5761" y="149662"/>
                  </a:lnTo>
                  <a:lnTo>
                    <a:pt x="6006" y="206815"/>
                  </a:lnTo>
                  <a:lnTo>
                    <a:pt x="6054" y="253806"/>
                  </a:lnTo>
                  <a:lnTo>
                    <a:pt x="606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392733" y="2495253"/>
              <a:ext cx="187371" cy="214861"/>
            </a:xfrm>
            <a:custGeom>
              <a:avLst/>
              <a:gdLst/>
              <a:ahLst/>
              <a:cxnLst/>
              <a:rect l="0" t="0" r="0" b="0"/>
              <a:pathLst>
                <a:path w="187371" h="214861">
                  <a:moveTo>
                    <a:pt x="187370" y="136871"/>
                  </a:moveTo>
                  <a:lnTo>
                    <a:pt x="152473" y="166179"/>
                  </a:lnTo>
                  <a:lnTo>
                    <a:pt x="91253" y="197085"/>
                  </a:lnTo>
                  <a:lnTo>
                    <a:pt x="30650" y="214860"/>
                  </a:lnTo>
                  <a:lnTo>
                    <a:pt x="8922" y="213257"/>
                  </a:lnTo>
                  <a:lnTo>
                    <a:pt x="2895" y="208852"/>
                  </a:lnTo>
                  <a:lnTo>
                    <a:pt x="46" y="202406"/>
                  </a:lnTo>
                  <a:lnTo>
                    <a:pt x="0" y="184715"/>
                  </a:lnTo>
                  <a:lnTo>
                    <a:pt x="12640" y="121739"/>
                  </a:lnTo>
                  <a:lnTo>
                    <a:pt x="26421" y="60832"/>
                  </a:lnTo>
                  <a:lnTo>
                    <a:pt x="31667" y="26603"/>
                  </a:lnTo>
                  <a:lnTo>
                    <a:pt x="399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834622" y="3021697"/>
              <a:ext cx="271493" cy="347423"/>
            </a:xfrm>
            <a:custGeom>
              <a:avLst/>
              <a:gdLst/>
              <a:ahLst/>
              <a:cxnLst/>
              <a:rect l="0" t="0" r="0" b="0"/>
              <a:pathLst>
                <a:path w="271493" h="347423">
                  <a:moveTo>
                    <a:pt x="103036" y="31567"/>
                  </a:moveTo>
                  <a:lnTo>
                    <a:pt x="97446" y="90184"/>
                  </a:lnTo>
                  <a:lnTo>
                    <a:pt x="77842" y="144358"/>
                  </a:lnTo>
                  <a:lnTo>
                    <a:pt x="58371" y="200119"/>
                  </a:lnTo>
                  <a:lnTo>
                    <a:pt x="32342" y="256194"/>
                  </a:lnTo>
                  <a:lnTo>
                    <a:pt x="13076" y="311161"/>
                  </a:lnTo>
                  <a:lnTo>
                    <a:pt x="5342" y="334815"/>
                  </a:lnTo>
                  <a:lnTo>
                    <a:pt x="2811" y="337848"/>
                  </a:lnTo>
                  <a:lnTo>
                    <a:pt x="1124" y="335190"/>
                  </a:lnTo>
                  <a:lnTo>
                    <a:pt x="0" y="328739"/>
                  </a:lnTo>
                  <a:lnTo>
                    <a:pt x="6601" y="293168"/>
                  </a:lnTo>
                  <a:lnTo>
                    <a:pt x="22558" y="236335"/>
                  </a:lnTo>
                  <a:lnTo>
                    <a:pt x="43638" y="182023"/>
                  </a:lnTo>
                  <a:lnTo>
                    <a:pt x="63400" y="126234"/>
                  </a:lnTo>
                  <a:lnTo>
                    <a:pt x="83898" y="70154"/>
                  </a:lnTo>
                  <a:lnTo>
                    <a:pt x="107617" y="23591"/>
                  </a:lnTo>
                  <a:lnTo>
                    <a:pt x="121060" y="6185"/>
                  </a:lnTo>
                  <a:lnTo>
                    <a:pt x="129090" y="1777"/>
                  </a:lnTo>
                  <a:lnTo>
                    <a:pt x="147370" y="0"/>
                  </a:lnTo>
                  <a:lnTo>
                    <a:pt x="154819" y="3503"/>
                  </a:lnTo>
                  <a:lnTo>
                    <a:pt x="184797" y="43946"/>
                  </a:lnTo>
                  <a:lnTo>
                    <a:pt x="211305" y="105429"/>
                  </a:lnTo>
                  <a:lnTo>
                    <a:pt x="229309" y="166264"/>
                  </a:lnTo>
                  <a:lnTo>
                    <a:pt x="243402" y="215711"/>
                  </a:lnTo>
                  <a:lnTo>
                    <a:pt x="257451" y="276605"/>
                  </a:lnTo>
                  <a:lnTo>
                    <a:pt x="268372" y="321735"/>
                  </a:lnTo>
                  <a:lnTo>
                    <a:pt x="271492" y="347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916601" y="3200663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31585"/>
                  </a:moveTo>
                  <a:lnTo>
                    <a:pt x="92720" y="17114"/>
                  </a:lnTo>
                  <a:lnTo>
                    <a:pt x="32935" y="58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295626" y="3105906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78336" y="12724"/>
                  </a:lnTo>
                  <a:lnTo>
                    <a:pt x="17175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306155" y="319013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6883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708736" y="2986134"/>
              <a:ext cx="366000" cy="417575"/>
            </a:xfrm>
            <a:custGeom>
              <a:avLst/>
              <a:gdLst/>
              <a:ahLst/>
              <a:cxnLst/>
              <a:rect l="0" t="0" r="0" b="0"/>
              <a:pathLst>
                <a:path w="366000" h="417575">
                  <a:moveTo>
                    <a:pt x="50144" y="3959"/>
                  </a:moveTo>
                  <a:lnTo>
                    <a:pt x="31016" y="57834"/>
                  </a:lnTo>
                  <a:lnTo>
                    <a:pt x="5931" y="109406"/>
                  </a:lnTo>
                  <a:lnTo>
                    <a:pt x="3121" y="111692"/>
                  </a:lnTo>
                  <a:lnTo>
                    <a:pt x="1248" y="108536"/>
                  </a:lnTo>
                  <a:lnTo>
                    <a:pt x="0" y="101753"/>
                  </a:lnTo>
                  <a:lnTo>
                    <a:pt x="1507" y="94891"/>
                  </a:lnTo>
                  <a:lnTo>
                    <a:pt x="31928" y="37721"/>
                  </a:lnTo>
                  <a:lnTo>
                    <a:pt x="45558" y="23644"/>
                  </a:lnTo>
                  <a:lnTo>
                    <a:pt x="93041" y="1193"/>
                  </a:lnTo>
                  <a:lnTo>
                    <a:pt x="113663" y="0"/>
                  </a:lnTo>
                  <a:lnTo>
                    <a:pt x="134527" y="4539"/>
                  </a:lnTo>
                  <a:lnTo>
                    <a:pt x="155498" y="14355"/>
                  </a:lnTo>
                  <a:lnTo>
                    <a:pt x="181446" y="38625"/>
                  </a:lnTo>
                  <a:lnTo>
                    <a:pt x="210005" y="79437"/>
                  </a:lnTo>
                  <a:lnTo>
                    <a:pt x="222943" y="117830"/>
                  </a:lnTo>
                  <a:lnTo>
                    <a:pt x="227907" y="175844"/>
                  </a:lnTo>
                  <a:lnTo>
                    <a:pt x="228767" y="226073"/>
                  </a:lnTo>
                  <a:lnTo>
                    <a:pt x="225902" y="274881"/>
                  </a:lnTo>
                  <a:lnTo>
                    <a:pt x="208864" y="333295"/>
                  </a:lnTo>
                  <a:lnTo>
                    <a:pt x="189720" y="370212"/>
                  </a:lnTo>
                  <a:lnTo>
                    <a:pt x="163640" y="397788"/>
                  </a:lnTo>
                  <a:lnTo>
                    <a:pt x="133686" y="415187"/>
                  </a:lnTo>
                  <a:lnTo>
                    <a:pt x="113010" y="417574"/>
                  </a:lnTo>
                  <a:lnTo>
                    <a:pt x="71141" y="409575"/>
                  </a:lnTo>
                  <a:lnTo>
                    <a:pt x="62972" y="404221"/>
                  </a:lnTo>
                  <a:lnTo>
                    <a:pt x="50776" y="388914"/>
                  </a:lnTo>
                  <a:lnTo>
                    <a:pt x="37333" y="360565"/>
                  </a:lnTo>
                  <a:lnTo>
                    <a:pt x="31531" y="324349"/>
                  </a:lnTo>
                  <a:lnTo>
                    <a:pt x="36413" y="303892"/>
                  </a:lnTo>
                  <a:lnTo>
                    <a:pt x="58610" y="271695"/>
                  </a:lnTo>
                  <a:lnTo>
                    <a:pt x="78084" y="260213"/>
                  </a:lnTo>
                  <a:lnTo>
                    <a:pt x="89828" y="255514"/>
                  </a:lnTo>
                  <a:lnTo>
                    <a:pt x="115355" y="253411"/>
                  </a:lnTo>
                  <a:lnTo>
                    <a:pt x="164281" y="261594"/>
                  </a:lnTo>
                  <a:lnTo>
                    <a:pt x="221499" y="289342"/>
                  </a:lnTo>
                  <a:lnTo>
                    <a:pt x="280767" y="322300"/>
                  </a:lnTo>
                  <a:lnTo>
                    <a:pt x="314229" y="334848"/>
                  </a:lnTo>
                  <a:lnTo>
                    <a:pt x="365999" y="340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136880" y="2949377"/>
              <a:ext cx="225445" cy="407864"/>
            </a:xfrm>
            <a:custGeom>
              <a:avLst/>
              <a:gdLst/>
              <a:ahLst/>
              <a:cxnLst/>
              <a:rect l="0" t="0" r="0" b="0"/>
              <a:pathLst>
                <a:path w="225445" h="407864">
                  <a:moveTo>
                    <a:pt x="211597" y="82830"/>
                  </a:moveTo>
                  <a:lnTo>
                    <a:pt x="168934" y="136944"/>
                  </a:lnTo>
                  <a:lnTo>
                    <a:pt x="127080" y="195544"/>
                  </a:lnTo>
                  <a:lnTo>
                    <a:pt x="89188" y="256467"/>
                  </a:lnTo>
                  <a:lnTo>
                    <a:pt x="61941" y="310108"/>
                  </a:lnTo>
                  <a:lnTo>
                    <a:pt x="52276" y="333581"/>
                  </a:lnTo>
                  <a:lnTo>
                    <a:pt x="50321" y="355712"/>
                  </a:lnTo>
                  <a:lnTo>
                    <a:pt x="58597" y="398515"/>
                  </a:lnTo>
                  <a:lnTo>
                    <a:pt x="66313" y="404421"/>
                  </a:lnTo>
                  <a:lnTo>
                    <a:pt x="90484" y="407863"/>
                  </a:lnTo>
                  <a:lnTo>
                    <a:pt x="131387" y="397635"/>
                  </a:lnTo>
                  <a:lnTo>
                    <a:pt x="161965" y="379786"/>
                  </a:lnTo>
                  <a:lnTo>
                    <a:pt x="213701" y="321203"/>
                  </a:lnTo>
                  <a:lnTo>
                    <a:pt x="223450" y="302247"/>
                  </a:lnTo>
                  <a:lnTo>
                    <a:pt x="225444" y="279005"/>
                  </a:lnTo>
                  <a:lnTo>
                    <a:pt x="221260" y="254247"/>
                  </a:lnTo>
                  <a:lnTo>
                    <a:pt x="205751" y="221748"/>
                  </a:lnTo>
                  <a:lnTo>
                    <a:pt x="185168" y="196780"/>
                  </a:lnTo>
                  <a:lnTo>
                    <a:pt x="157362" y="175735"/>
                  </a:lnTo>
                  <a:lnTo>
                    <a:pt x="95643" y="142728"/>
                  </a:lnTo>
                  <a:lnTo>
                    <a:pt x="56761" y="122564"/>
                  </a:lnTo>
                  <a:lnTo>
                    <a:pt x="12915" y="88366"/>
                  </a:lnTo>
                  <a:lnTo>
                    <a:pt x="1241" y="70083"/>
                  </a:lnTo>
                  <a:lnTo>
                    <a:pt x="0" y="60294"/>
                  </a:lnTo>
                  <a:lnTo>
                    <a:pt x="4860" y="40058"/>
                  </a:lnTo>
                  <a:lnTo>
                    <a:pt x="17938" y="22486"/>
                  </a:lnTo>
                  <a:lnTo>
                    <a:pt x="26339" y="14525"/>
                  </a:lnTo>
                  <a:lnTo>
                    <a:pt x="48151" y="5679"/>
                  </a:lnTo>
                  <a:lnTo>
                    <a:pt x="100282" y="0"/>
                  </a:lnTo>
                  <a:lnTo>
                    <a:pt x="121569" y="5462"/>
                  </a:lnTo>
                  <a:lnTo>
                    <a:pt x="148426" y="19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569575" y="3253305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590632" y="306379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695917" y="3198827"/>
              <a:ext cx="140165" cy="128179"/>
            </a:xfrm>
            <a:custGeom>
              <a:avLst/>
              <a:gdLst/>
              <a:ahLst/>
              <a:cxnLst/>
              <a:rect l="0" t="0" r="0" b="0"/>
              <a:pathLst>
                <a:path w="140165" h="128179">
                  <a:moveTo>
                    <a:pt x="0" y="54478"/>
                  </a:moveTo>
                  <a:lnTo>
                    <a:pt x="0" y="78741"/>
                  </a:lnTo>
                  <a:lnTo>
                    <a:pt x="3120" y="51299"/>
                  </a:lnTo>
                  <a:lnTo>
                    <a:pt x="9575" y="33178"/>
                  </a:lnTo>
                  <a:lnTo>
                    <a:pt x="20243" y="17325"/>
                  </a:lnTo>
                  <a:lnTo>
                    <a:pt x="35903" y="5601"/>
                  </a:lnTo>
                  <a:lnTo>
                    <a:pt x="44992" y="836"/>
                  </a:lnTo>
                  <a:lnTo>
                    <a:pt x="54561" y="0"/>
                  </a:lnTo>
                  <a:lnTo>
                    <a:pt x="74552" y="5309"/>
                  </a:lnTo>
                  <a:lnTo>
                    <a:pt x="92016" y="18588"/>
                  </a:lnTo>
                  <a:lnTo>
                    <a:pt x="128321" y="65826"/>
                  </a:lnTo>
                  <a:lnTo>
                    <a:pt x="138140" y="86428"/>
                  </a:lnTo>
                  <a:lnTo>
                    <a:pt x="140164" y="104163"/>
                  </a:lnTo>
                  <a:lnTo>
                    <a:pt x="136870" y="1281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959129" y="328489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999586" y="2892071"/>
              <a:ext cx="275399" cy="239026"/>
            </a:xfrm>
            <a:custGeom>
              <a:avLst/>
              <a:gdLst/>
              <a:ahLst/>
              <a:cxnLst/>
              <a:rect l="0" t="0" r="0" b="0"/>
              <a:pathLst>
                <a:path w="275399" h="239026">
                  <a:moveTo>
                    <a:pt x="54300" y="13794"/>
                  </a:moveTo>
                  <a:lnTo>
                    <a:pt x="38659" y="31775"/>
                  </a:lnTo>
                  <a:lnTo>
                    <a:pt x="30580" y="48692"/>
                  </a:lnTo>
                  <a:lnTo>
                    <a:pt x="29128" y="49927"/>
                  </a:lnTo>
                  <a:lnTo>
                    <a:pt x="30634" y="38822"/>
                  </a:lnTo>
                  <a:lnTo>
                    <a:pt x="43648" y="17440"/>
                  </a:lnTo>
                  <a:lnTo>
                    <a:pt x="62044" y="6446"/>
                  </a:lnTo>
                  <a:lnTo>
                    <a:pt x="84648" y="0"/>
                  </a:lnTo>
                  <a:lnTo>
                    <a:pt x="106392" y="1034"/>
                  </a:lnTo>
                  <a:lnTo>
                    <a:pt x="124636" y="8513"/>
                  </a:lnTo>
                  <a:lnTo>
                    <a:pt x="132776" y="13783"/>
                  </a:lnTo>
                  <a:lnTo>
                    <a:pt x="144940" y="28997"/>
                  </a:lnTo>
                  <a:lnTo>
                    <a:pt x="162281" y="67359"/>
                  </a:lnTo>
                  <a:lnTo>
                    <a:pt x="162204" y="109474"/>
                  </a:lnTo>
                  <a:lnTo>
                    <a:pt x="150527" y="159296"/>
                  </a:lnTo>
                  <a:lnTo>
                    <a:pt x="126903" y="199812"/>
                  </a:lnTo>
                  <a:lnTo>
                    <a:pt x="112304" y="214622"/>
                  </a:lnTo>
                  <a:lnTo>
                    <a:pt x="83184" y="229536"/>
                  </a:lnTo>
                  <a:lnTo>
                    <a:pt x="46611" y="239025"/>
                  </a:lnTo>
                  <a:lnTo>
                    <a:pt x="23976" y="237509"/>
                  </a:lnTo>
                  <a:lnTo>
                    <a:pt x="15367" y="233127"/>
                  </a:lnTo>
                  <a:lnTo>
                    <a:pt x="2681" y="218900"/>
                  </a:lnTo>
                  <a:lnTo>
                    <a:pt x="0" y="210193"/>
                  </a:lnTo>
                  <a:lnTo>
                    <a:pt x="141" y="191159"/>
                  </a:lnTo>
                  <a:lnTo>
                    <a:pt x="7223" y="174121"/>
                  </a:lnTo>
                  <a:lnTo>
                    <a:pt x="19338" y="158750"/>
                  </a:lnTo>
                  <a:lnTo>
                    <a:pt x="36422" y="144119"/>
                  </a:lnTo>
                  <a:lnTo>
                    <a:pt x="58832" y="136057"/>
                  </a:lnTo>
                  <a:lnTo>
                    <a:pt x="84391" y="133644"/>
                  </a:lnTo>
                  <a:lnTo>
                    <a:pt x="147242" y="144639"/>
                  </a:lnTo>
                  <a:lnTo>
                    <a:pt x="207698" y="169657"/>
                  </a:lnTo>
                  <a:lnTo>
                    <a:pt x="246760" y="178519"/>
                  </a:lnTo>
                  <a:lnTo>
                    <a:pt x="275398" y="1822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4465884" y="2790059"/>
            <a:ext cx="2132967" cy="705403"/>
          </a:xfrm>
          <a:custGeom>
            <a:avLst/>
            <a:gdLst/>
            <a:ahLst/>
            <a:cxnLst/>
            <a:rect l="0" t="0" r="0" b="0"/>
            <a:pathLst>
              <a:path w="2132967" h="705403">
                <a:moveTo>
                  <a:pt x="514095" y="52635"/>
                </a:moveTo>
                <a:lnTo>
                  <a:pt x="465165" y="52635"/>
                </a:lnTo>
                <a:lnTo>
                  <a:pt x="411623" y="58224"/>
                </a:lnTo>
                <a:lnTo>
                  <a:pt x="358846" y="62188"/>
                </a:lnTo>
                <a:lnTo>
                  <a:pt x="306480" y="66090"/>
                </a:lnTo>
                <a:lnTo>
                  <a:pt x="251272" y="81096"/>
                </a:lnTo>
                <a:lnTo>
                  <a:pt x="192702" y="98309"/>
                </a:lnTo>
                <a:lnTo>
                  <a:pt x="139348" y="120712"/>
                </a:lnTo>
                <a:lnTo>
                  <a:pt x="80679" y="161552"/>
                </a:lnTo>
                <a:lnTo>
                  <a:pt x="29887" y="222022"/>
                </a:lnTo>
                <a:lnTo>
                  <a:pt x="7318" y="263389"/>
                </a:lnTo>
                <a:lnTo>
                  <a:pt x="0" y="313761"/>
                </a:lnTo>
                <a:lnTo>
                  <a:pt x="1072" y="354873"/>
                </a:lnTo>
                <a:lnTo>
                  <a:pt x="16338" y="395521"/>
                </a:lnTo>
                <a:lnTo>
                  <a:pt x="64161" y="454441"/>
                </a:lnTo>
                <a:lnTo>
                  <a:pt x="125423" y="505256"/>
                </a:lnTo>
                <a:lnTo>
                  <a:pt x="187789" y="547465"/>
                </a:lnTo>
                <a:lnTo>
                  <a:pt x="229841" y="569959"/>
                </a:lnTo>
                <a:lnTo>
                  <a:pt x="290803" y="592434"/>
                </a:lnTo>
                <a:lnTo>
                  <a:pt x="346520" y="616652"/>
                </a:lnTo>
                <a:lnTo>
                  <a:pt x="407308" y="635079"/>
                </a:lnTo>
                <a:lnTo>
                  <a:pt x="459033" y="641988"/>
                </a:lnTo>
                <a:lnTo>
                  <a:pt x="514310" y="650285"/>
                </a:lnTo>
                <a:lnTo>
                  <a:pt x="577078" y="659669"/>
                </a:lnTo>
                <a:lnTo>
                  <a:pt x="630564" y="665692"/>
                </a:lnTo>
                <a:lnTo>
                  <a:pt x="691779" y="672211"/>
                </a:lnTo>
                <a:lnTo>
                  <a:pt x="752961" y="680735"/>
                </a:lnTo>
                <a:lnTo>
                  <a:pt x="802979" y="684445"/>
                </a:lnTo>
                <a:lnTo>
                  <a:pt x="854844" y="691263"/>
                </a:lnTo>
                <a:lnTo>
                  <a:pt x="904916" y="694974"/>
                </a:lnTo>
                <a:lnTo>
                  <a:pt x="960702" y="702996"/>
                </a:lnTo>
                <a:lnTo>
                  <a:pt x="1010241" y="704689"/>
                </a:lnTo>
                <a:lnTo>
                  <a:pt x="1061964" y="705191"/>
                </a:lnTo>
                <a:lnTo>
                  <a:pt x="1114334" y="705339"/>
                </a:lnTo>
                <a:lnTo>
                  <a:pt x="1166896" y="705383"/>
                </a:lnTo>
                <a:lnTo>
                  <a:pt x="1219515" y="705397"/>
                </a:lnTo>
                <a:lnTo>
                  <a:pt x="1272150" y="705400"/>
                </a:lnTo>
                <a:lnTo>
                  <a:pt x="1327910" y="705402"/>
                </a:lnTo>
                <a:lnTo>
                  <a:pt x="1388885" y="705402"/>
                </a:lnTo>
                <a:lnTo>
                  <a:pt x="1448286" y="702282"/>
                </a:lnTo>
                <a:lnTo>
                  <a:pt x="1506050" y="697068"/>
                </a:lnTo>
                <a:lnTo>
                  <a:pt x="1558261" y="692404"/>
                </a:lnTo>
                <a:lnTo>
                  <a:pt x="1618522" y="685936"/>
                </a:lnTo>
                <a:lnTo>
                  <a:pt x="1675034" y="684816"/>
                </a:lnTo>
                <a:lnTo>
                  <a:pt x="1730642" y="678895"/>
                </a:lnTo>
                <a:lnTo>
                  <a:pt x="1784163" y="669732"/>
                </a:lnTo>
                <a:lnTo>
                  <a:pt x="1837066" y="659608"/>
                </a:lnTo>
                <a:lnTo>
                  <a:pt x="1900109" y="644537"/>
                </a:lnTo>
                <a:lnTo>
                  <a:pt x="1961434" y="623362"/>
                </a:lnTo>
                <a:lnTo>
                  <a:pt x="1993836" y="608175"/>
                </a:lnTo>
                <a:lnTo>
                  <a:pt x="2051761" y="568314"/>
                </a:lnTo>
                <a:lnTo>
                  <a:pt x="2087881" y="540412"/>
                </a:lnTo>
                <a:lnTo>
                  <a:pt x="2122736" y="478094"/>
                </a:lnTo>
                <a:lnTo>
                  <a:pt x="2132966" y="424108"/>
                </a:lnTo>
                <a:lnTo>
                  <a:pt x="2132399" y="383540"/>
                </a:lnTo>
                <a:lnTo>
                  <a:pt x="2111667" y="326971"/>
                </a:lnTo>
                <a:lnTo>
                  <a:pt x="2082016" y="276931"/>
                </a:lnTo>
                <a:lnTo>
                  <a:pt x="2046468" y="232994"/>
                </a:lnTo>
                <a:lnTo>
                  <a:pt x="1988728" y="189072"/>
                </a:lnTo>
                <a:lnTo>
                  <a:pt x="1973163" y="176445"/>
                </a:lnTo>
                <a:lnTo>
                  <a:pt x="1913999" y="144059"/>
                </a:lnTo>
                <a:lnTo>
                  <a:pt x="1856103" y="117721"/>
                </a:lnTo>
                <a:lnTo>
                  <a:pt x="1796096" y="95463"/>
                </a:lnTo>
                <a:lnTo>
                  <a:pt x="1741931" y="80852"/>
                </a:lnTo>
                <a:lnTo>
                  <a:pt x="1686171" y="66701"/>
                </a:lnTo>
                <a:lnTo>
                  <a:pt x="1630097" y="52640"/>
                </a:lnTo>
                <a:lnTo>
                  <a:pt x="1573960" y="44187"/>
                </a:lnTo>
                <a:lnTo>
                  <a:pt x="1523877" y="34112"/>
                </a:lnTo>
                <a:lnTo>
                  <a:pt x="1463205" y="20857"/>
                </a:lnTo>
                <a:lnTo>
                  <a:pt x="1400224" y="12563"/>
                </a:lnTo>
                <a:lnTo>
                  <a:pt x="1343241" y="11126"/>
                </a:lnTo>
                <a:lnTo>
                  <a:pt x="1283980" y="3405"/>
                </a:lnTo>
                <a:lnTo>
                  <a:pt x="1234189" y="1003"/>
                </a:lnTo>
                <a:lnTo>
                  <a:pt x="1177842" y="292"/>
                </a:lnTo>
                <a:lnTo>
                  <a:pt x="1128131" y="81"/>
                </a:lnTo>
                <a:lnTo>
                  <a:pt x="1069988" y="19"/>
                </a:lnTo>
                <a:lnTo>
                  <a:pt x="1008307" y="0"/>
                </a:lnTo>
                <a:lnTo>
                  <a:pt x="947917" y="1165"/>
                </a:lnTo>
                <a:lnTo>
                  <a:pt x="895839" y="7229"/>
                </a:lnTo>
                <a:lnTo>
                  <a:pt x="852995" y="9058"/>
                </a:lnTo>
                <a:lnTo>
                  <a:pt x="809776" y="9871"/>
                </a:lnTo>
                <a:lnTo>
                  <a:pt x="752223" y="10328"/>
                </a:lnTo>
                <a:lnTo>
                  <a:pt x="699295" y="10464"/>
                </a:lnTo>
                <a:lnTo>
                  <a:pt x="645398" y="10504"/>
                </a:lnTo>
                <a:lnTo>
                  <a:pt x="593554" y="10516"/>
                </a:lnTo>
                <a:lnTo>
                  <a:pt x="549337" y="10519"/>
                </a:lnTo>
                <a:lnTo>
                  <a:pt x="524623" y="1052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125"/>
          <p:cNvGrpSpPr/>
          <p:nvPr/>
        </p:nvGrpSpPr>
        <p:grpSpPr>
          <a:xfrm>
            <a:off x="4558839" y="3885015"/>
            <a:ext cx="894923" cy="532605"/>
            <a:chOff x="4558839" y="3885015"/>
            <a:chExt cx="894923" cy="532605"/>
          </a:xfrm>
        </p:grpSpPr>
        <p:sp>
          <p:nvSpPr>
            <p:cNvPr id="123" name="Freeform 122"/>
            <p:cNvSpPr/>
            <p:nvPr/>
          </p:nvSpPr>
          <p:spPr>
            <a:xfrm>
              <a:off x="4558839" y="3885015"/>
              <a:ext cx="63172" cy="515897"/>
            </a:xfrm>
            <a:custGeom>
              <a:avLst/>
              <a:gdLst/>
              <a:ahLst/>
              <a:cxnLst/>
              <a:rect l="0" t="0" r="0" b="0"/>
              <a:pathLst>
                <a:path w="63172" h="515897">
                  <a:moveTo>
                    <a:pt x="63171" y="0"/>
                  </a:moveTo>
                  <a:lnTo>
                    <a:pt x="48517" y="55141"/>
                  </a:lnTo>
                  <a:lnTo>
                    <a:pt x="42209" y="114444"/>
                  </a:lnTo>
                  <a:lnTo>
                    <a:pt x="35253" y="170001"/>
                  </a:lnTo>
                  <a:lnTo>
                    <a:pt x="31502" y="225196"/>
                  </a:lnTo>
                  <a:lnTo>
                    <a:pt x="24672" y="285484"/>
                  </a:lnTo>
                  <a:lnTo>
                    <a:pt x="20958" y="346630"/>
                  </a:lnTo>
                  <a:lnTo>
                    <a:pt x="14139" y="402313"/>
                  </a:lnTo>
                  <a:lnTo>
                    <a:pt x="10428" y="453516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737881" y="4137699"/>
              <a:ext cx="335367" cy="279921"/>
            </a:xfrm>
            <a:custGeom>
              <a:avLst/>
              <a:gdLst/>
              <a:ahLst/>
              <a:cxnLst/>
              <a:rect l="0" t="0" r="0" b="0"/>
              <a:pathLst>
                <a:path w="335367" h="279921">
                  <a:moveTo>
                    <a:pt x="10471" y="0"/>
                  </a:moveTo>
                  <a:lnTo>
                    <a:pt x="1406" y="58617"/>
                  </a:lnTo>
                  <a:lnTo>
                    <a:pt x="232" y="120027"/>
                  </a:lnTo>
                  <a:lnTo>
                    <a:pt x="0" y="181550"/>
                  </a:lnTo>
                  <a:lnTo>
                    <a:pt x="2308" y="212880"/>
                  </a:lnTo>
                  <a:lnTo>
                    <a:pt x="11132" y="238503"/>
                  </a:lnTo>
                  <a:lnTo>
                    <a:pt x="17931" y="245570"/>
                  </a:lnTo>
                  <a:lnTo>
                    <a:pt x="25973" y="249111"/>
                  </a:lnTo>
                  <a:lnTo>
                    <a:pt x="34843" y="250302"/>
                  </a:lnTo>
                  <a:lnTo>
                    <a:pt x="50939" y="245386"/>
                  </a:lnTo>
                  <a:lnTo>
                    <a:pt x="58507" y="240800"/>
                  </a:lnTo>
                  <a:lnTo>
                    <a:pt x="70035" y="223226"/>
                  </a:lnTo>
                  <a:lnTo>
                    <a:pt x="86221" y="193263"/>
                  </a:lnTo>
                  <a:lnTo>
                    <a:pt x="112651" y="162178"/>
                  </a:lnTo>
                  <a:lnTo>
                    <a:pt x="117196" y="163101"/>
                  </a:lnTo>
                  <a:lnTo>
                    <a:pt x="120225" y="169565"/>
                  </a:lnTo>
                  <a:lnTo>
                    <a:pt x="135062" y="221245"/>
                  </a:lnTo>
                  <a:lnTo>
                    <a:pt x="158910" y="260122"/>
                  </a:lnTo>
                  <a:lnTo>
                    <a:pt x="165583" y="268171"/>
                  </a:lnTo>
                  <a:lnTo>
                    <a:pt x="185475" y="277115"/>
                  </a:lnTo>
                  <a:lnTo>
                    <a:pt x="209913" y="279920"/>
                  </a:lnTo>
                  <a:lnTo>
                    <a:pt x="236372" y="277267"/>
                  </a:lnTo>
                  <a:lnTo>
                    <a:pt x="257491" y="269069"/>
                  </a:lnTo>
                  <a:lnTo>
                    <a:pt x="266398" y="263607"/>
                  </a:lnTo>
                  <a:lnTo>
                    <a:pt x="279414" y="248180"/>
                  </a:lnTo>
                  <a:lnTo>
                    <a:pt x="308364" y="192213"/>
                  </a:lnTo>
                  <a:lnTo>
                    <a:pt x="329319" y="137226"/>
                  </a:lnTo>
                  <a:lnTo>
                    <a:pt x="335366" y="86421"/>
                  </a:lnTo>
                  <a:lnTo>
                    <a:pt x="335243" y="48743"/>
                  </a:lnTo>
                  <a:lnTo>
                    <a:pt x="32632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211606" y="3937658"/>
              <a:ext cx="242156" cy="410612"/>
            </a:xfrm>
            <a:custGeom>
              <a:avLst/>
              <a:gdLst/>
              <a:ahLst/>
              <a:cxnLst/>
              <a:rect l="0" t="0" r="0" b="0"/>
              <a:pathLst>
                <a:path w="242156" h="410612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1409" y="171071"/>
                  </a:lnTo>
                  <a:lnTo>
                    <a:pt x="18804" y="225774"/>
                  </a:lnTo>
                  <a:lnTo>
                    <a:pt x="20612" y="286623"/>
                  </a:lnTo>
                  <a:lnTo>
                    <a:pt x="13733" y="343702"/>
                  </a:lnTo>
                  <a:lnTo>
                    <a:pt x="11478" y="376618"/>
                  </a:lnTo>
                  <a:lnTo>
                    <a:pt x="10950" y="369377"/>
                  </a:lnTo>
                  <a:lnTo>
                    <a:pt x="18917" y="313660"/>
                  </a:lnTo>
                  <a:lnTo>
                    <a:pt x="26224" y="264858"/>
                  </a:lnTo>
                  <a:lnTo>
                    <a:pt x="41175" y="237704"/>
                  </a:lnTo>
                  <a:lnTo>
                    <a:pt x="60024" y="225359"/>
                  </a:lnTo>
                  <a:lnTo>
                    <a:pt x="82829" y="218312"/>
                  </a:lnTo>
                  <a:lnTo>
                    <a:pt x="129185" y="223321"/>
                  </a:lnTo>
                  <a:lnTo>
                    <a:pt x="142275" y="226089"/>
                  </a:lnTo>
                  <a:lnTo>
                    <a:pt x="163059" y="238525"/>
                  </a:lnTo>
                  <a:lnTo>
                    <a:pt x="195466" y="275103"/>
                  </a:lnTo>
                  <a:lnTo>
                    <a:pt x="229487" y="337031"/>
                  </a:lnTo>
                  <a:lnTo>
                    <a:pt x="239653" y="383945"/>
                  </a:lnTo>
                  <a:lnTo>
                    <a:pt x="24215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805727" y="4853637"/>
            <a:ext cx="532015" cy="405096"/>
            <a:chOff x="3805727" y="4853637"/>
            <a:chExt cx="532015" cy="405096"/>
          </a:xfrm>
        </p:grpSpPr>
        <p:sp>
          <p:nvSpPr>
            <p:cNvPr id="127" name="Freeform 126"/>
            <p:cNvSpPr/>
            <p:nvPr/>
          </p:nvSpPr>
          <p:spPr>
            <a:xfrm>
              <a:off x="3805727" y="4853637"/>
              <a:ext cx="258274" cy="405096"/>
            </a:xfrm>
            <a:custGeom>
              <a:avLst/>
              <a:gdLst/>
              <a:ahLst/>
              <a:cxnLst/>
              <a:rect l="0" t="0" r="0" b="0"/>
              <a:pathLst>
                <a:path w="258274" h="405096">
                  <a:moveTo>
                    <a:pt x="5589" y="63171"/>
                  </a:moveTo>
                  <a:lnTo>
                    <a:pt x="0" y="79938"/>
                  </a:lnTo>
                  <a:lnTo>
                    <a:pt x="375" y="97529"/>
                  </a:lnTo>
                  <a:lnTo>
                    <a:pt x="16583" y="158171"/>
                  </a:lnTo>
                  <a:lnTo>
                    <a:pt x="33726" y="217838"/>
                  </a:lnTo>
                  <a:lnTo>
                    <a:pt x="51220" y="278901"/>
                  </a:lnTo>
                  <a:lnTo>
                    <a:pt x="65252" y="339794"/>
                  </a:lnTo>
                  <a:lnTo>
                    <a:pt x="82798" y="399076"/>
                  </a:lnTo>
                  <a:lnTo>
                    <a:pt x="87477" y="404091"/>
                  </a:lnTo>
                  <a:lnTo>
                    <a:pt x="92936" y="405095"/>
                  </a:lnTo>
                  <a:lnTo>
                    <a:pt x="98915" y="403424"/>
                  </a:lnTo>
                  <a:lnTo>
                    <a:pt x="104071" y="397631"/>
                  </a:lnTo>
                  <a:lnTo>
                    <a:pt x="129302" y="336851"/>
                  </a:lnTo>
                  <a:lnTo>
                    <a:pt x="154996" y="278672"/>
                  </a:lnTo>
                  <a:lnTo>
                    <a:pt x="182180" y="218628"/>
                  </a:lnTo>
                  <a:lnTo>
                    <a:pt x="198139" y="164459"/>
                  </a:lnTo>
                  <a:lnTo>
                    <a:pt x="219792" y="108698"/>
                  </a:lnTo>
                  <a:lnTo>
                    <a:pt x="239666" y="52623"/>
                  </a:lnTo>
                  <a:lnTo>
                    <a:pt x="2582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232455" y="4927336"/>
              <a:ext cx="84230" cy="31587"/>
            </a:xfrm>
            <a:custGeom>
              <a:avLst/>
              <a:gdLst/>
              <a:ahLst/>
              <a:cxnLst/>
              <a:rect l="0" t="0" r="0" b="0"/>
              <a:pathLst>
                <a:path w="84230" h="31587">
                  <a:moveTo>
                    <a:pt x="84229" y="31586"/>
                  </a:moveTo>
                  <a:lnTo>
                    <a:pt x="23356" y="102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242984" y="5001036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57279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4516725" y="4822052"/>
            <a:ext cx="1695089" cy="477100"/>
            <a:chOff x="4516725" y="4822052"/>
            <a:chExt cx="1695089" cy="477100"/>
          </a:xfrm>
        </p:grpSpPr>
        <p:sp>
          <p:nvSpPr>
            <p:cNvPr id="131" name="Freeform 130"/>
            <p:cNvSpPr/>
            <p:nvPr/>
          </p:nvSpPr>
          <p:spPr>
            <a:xfrm>
              <a:off x="4516725" y="4822052"/>
              <a:ext cx="312903" cy="389555"/>
            </a:xfrm>
            <a:custGeom>
              <a:avLst/>
              <a:gdLst/>
              <a:ahLst/>
              <a:cxnLst/>
              <a:rect l="0" t="0" r="0" b="0"/>
              <a:pathLst>
                <a:path w="312903" h="389555">
                  <a:moveTo>
                    <a:pt x="10528" y="0"/>
                  </a:moveTo>
                  <a:lnTo>
                    <a:pt x="48007" y="8333"/>
                  </a:lnTo>
                  <a:lnTo>
                    <a:pt x="107014" y="17475"/>
                  </a:lnTo>
                  <a:lnTo>
                    <a:pt x="167065" y="20349"/>
                  </a:lnTo>
                  <a:lnTo>
                    <a:pt x="224333" y="20917"/>
                  </a:lnTo>
                  <a:lnTo>
                    <a:pt x="286428" y="29372"/>
                  </a:lnTo>
                  <a:lnTo>
                    <a:pt x="299747" y="30109"/>
                  </a:lnTo>
                  <a:lnTo>
                    <a:pt x="307456" y="34111"/>
                  </a:lnTo>
                  <a:lnTo>
                    <a:pt x="311425" y="40288"/>
                  </a:lnTo>
                  <a:lnTo>
                    <a:pt x="312902" y="47916"/>
                  </a:lnTo>
                  <a:lnTo>
                    <a:pt x="311546" y="55340"/>
                  </a:lnTo>
                  <a:lnTo>
                    <a:pt x="286287" y="96729"/>
                  </a:lnTo>
                  <a:lnTo>
                    <a:pt x="230880" y="158100"/>
                  </a:lnTo>
                  <a:lnTo>
                    <a:pt x="174672" y="214848"/>
                  </a:lnTo>
                  <a:lnTo>
                    <a:pt x="122671" y="268050"/>
                  </a:lnTo>
                  <a:lnTo>
                    <a:pt x="73216" y="325403"/>
                  </a:lnTo>
                  <a:lnTo>
                    <a:pt x="10717" y="37972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937865" y="5011565"/>
              <a:ext cx="105286" cy="126342"/>
            </a:xfrm>
            <a:custGeom>
              <a:avLst/>
              <a:gdLst/>
              <a:ahLst/>
              <a:cxnLst/>
              <a:rect l="0" t="0" r="0" b="0"/>
              <a:pathLst>
                <a:path w="105286" h="126342">
                  <a:moveTo>
                    <a:pt x="105285" y="0"/>
                  </a:moveTo>
                  <a:lnTo>
                    <a:pt x="89644" y="17980"/>
                  </a:lnTo>
                  <a:lnTo>
                    <a:pt x="64852" y="58563"/>
                  </a:lnTo>
                  <a:lnTo>
                    <a:pt x="13576" y="112650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927336" y="5011565"/>
              <a:ext cx="115815" cy="126342"/>
            </a:xfrm>
            <a:custGeom>
              <a:avLst/>
              <a:gdLst/>
              <a:ahLst/>
              <a:cxnLst/>
              <a:rect l="0" t="0" r="0" b="0"/>
              <a:pathLst>
                <a:path w="115815" h="126342">
                  <a:moveTo>
                    <a:pt x="0" y="0"/>
                  </a:moveTo>
                  <a:lnTo>
                    <a:pt x="17981" y="24046"/>
                  </a:lnTo>
                  <a:lnTo>
                    <a:pt x="80393" y="86287"/>
                  </a:lnTo>
                  <a:lnTo>
                    <a:pt x="115814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151742" y="4860189"/>
              <a:ext cx="323077" cy="438963"/>
            </a:xfrm>
            <a:custGeom>
              <a:avLst/>
              <a:gdLst/>
              <a:ahLst/>
              <a:cxnLst/>
              <a:rect l="0" t="0" r="0" b="0"/>
              <a:pathLst>
                <a:path w="323077" h="438963">
                  <a:moveTo>
                    <a:pt x="91449" y="3976"/>
                  </a:moveTo>
                  <a:lnTo>
                    <a:pt x="63938" y="57851"/>
                  </a:lnTo>
                  <a:lnTo>
                    <a:pt x="56605" y="78224"/>
                  </a:lnTo>
                  <a:lnTo>
                    <a:pt x="51843" y="81551"/>
                  </a:lnTo>
                  <a:lnTo>
                    <a:pt x="46327" y="80259"/>
                  </a:lnTo>
                  <a:lnTo>
                    <a:pt x="40311" y="75888"/>
                  </a:lnTo>
                  <a:lnTo>
                    <a:pt x="37470" y="69465"/>
                  </a:lnTo>
                  <a:lnTo>
                    <a:pt x="37433" y="52970"/>
                  </a:lnTo>
                  <a:lnTo>
                    <a:pt x="44435" y="37060"/>
                  </a:lnTo>
                  <a:lnTo>
                    <a:pt x="49578" y="29541"/>
                  </a:lnTo>
                  <a:lnTo>
                    <a:pt x="64651" y="18068"/>
                  </a:lnTo>
                  <a:lnTo>
                    <a:pt x="102924" y="1171"/>
                  </a:lnTo>
                  <a:lnTo>
                    <a:pt x="123455" y="0"/>
                  </a:lnTo>
                  <a:lnTo>
                    <a:pt x="143109" y="4549"/>
                  </a:lnTo>
                  <a:lnTo>
                    <a:pt x="174790" y="26533"/>
                  </a:lnTo>
                  <a:lnTo>
                    <a:pt x="188151" y="40908"/>
                  </a:lnTo>
                  <a:lnTo>
                    <a:pt x="213837" y="100372"/>
                  </a:lnTo>
                  <a:lnTo>
                    <a:pt x="225112" y="155512"/>
                  </a:lnTo>
                  <a:lnTo>
                    <a:pt x="227686" y="216793"/>
                  </a:lnTo>
                  <a:lnTo>
                    <a:pt x="218619" y="273959"/>
                  </a:lnTo>
                  <a:lnTo>
                    <a:pt x="195511" y="330311"/>
                  </a:lnTo>
                  <a:lnTo>
                    <a:pt x="168417" y="375324"/>
                  </a:lnTo>
                  <a:lnTo>
                    <a:pt x="130412" y="414039"/>
                  </a:lnTo>
                  <a:lnTo>
                    <a:pt x="101044" y="432363"/>
                  </a:lnTo>
                  <a:lnTo>
                    <a:pt x="90827" y="436966"/>
                  </a:lnTo>
                  <a:lnTo>
                    <a:pt x="70116" y="438962"/>
                  </a:lnTo>
                  <a:lnTo>
                    <a:pt x="49212" y="434780"/>
                  </a:lnTo>
                  <a:lnTo>
                    <a:pt x="28223" y="425122"/>
                  </a:lnTo>
                  <a:lnTo>
                    <a:pt x="13436" y="409911"/>
                  </a:lnTo>
                  <a:lnTo>
                    <a:pt x="4134" y="390283"/>
                  </a:lnTo>
                  <a:lnTo>
                    <a:pt x="0" y="365961"/>
                  </a:lnTo>
                  <a:lnTo>
                    <a:pt x="4402" y="345793"/>
                  </a:lnTo>
                  <a:lnTo>
                    <a:pt x="26292" y="313781"/>
                  </a:lnTo>
                  <a:lnTo>
                    <a:pt x="51866" y="297632"/>
                  </a:lnTo>
                  <a:lnTo>
                    <a:pt x="93119" y="282864"/>
                  </a:lnTo>
                  <a:lnTo>
                    <a:pt x="145115" y="278734"/>
                  </a:lnTo>
                  <a:lnTo>
                    <a:pt x="200446" y="283507"/>
                  </a:lnTo>
                  <a:lnTo>
                    <a:pt x="262127" y="295955"/>
                  </a:lnTo>
                  <a:lnTo>
                    <a:pt x="286629" y="296352"/>
                  </a:lnTo>
                  <a:lnTo>
                    <a:pt x="323076" y="288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727502" y="4990507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94757" y="0"/>
                  </a:moveTo>
                  <a:lnTo>
                    <a:pt x="70710" y="17981"/>
                  </a:lnTo>
                  <a:lnTo>
                    <a:pt x="21088" y="7633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706445" y="4979979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0" y="0"/>
                  </a:moveTo>
                  <a:lnTo>
                    <a:pt x="24047" y="9575"/>
                  </a:lnTo>
                  <a:lnTo>
                    <a:pt x="82003" y="56117"/>
                  </a:lnTo>
                  <a:lnTo>
                    <a:pt x="137954" y="116708"/>
                  </a:lnTo>
                  <a:lnTo>
                    <a:pt x="14739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195244" y="4895751"/>
              <a:ext cx="16570" cy="379027"/>
            </a:xfrm>
            <a:custGeom>
              <a:avLst/>
              <a:gdLst/>
              <a:ahLst/>
              <a:cxnLst/>
              <a:rect l="0" t="0" r="0" b="0"/>
              <a:pathLst>
                <a:path w="16570" h="379027">
                  <a:moveTo>
                    <a:pt x="16569" y="0"/>
                  </a:moveTo>
                  <a:lnTo>
                    <a:pt x="10980" y="58617"/>
                  </a:lnTo>
                  <a:lnTo>
                    <a:pt x="7016" y="113961"/>
                  </a:lnTo>
                  <a:lnTo>
                    <a:pt x="6329" y="164137"/>
                  </a:lnTo>
                  <a:lnTo>
                    <a:pt x="4957" y="221769"/>
                  </a:lnTo>
                  <a:lnTo>
                    <a:pt x="0" y="275239"/>
                  </a:lnTo>
                  <a:lnTo>
                    <a:pt x="4500" y="335821"/>
                  </a:lnTo>
                  <a:lnTo>
                    <a:pt x="604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971253" y="4885223"/>
              <a:ext cx="230033" cy="235320"/>
            </a:xfrm>
            <a:custGeom>
              <a:avLst/>
              <a:gdLst/>
              <a:ahLst/>
              <a:cxnLst/>
              <a:rect l="0" t="0" r="0" b="0"/>
              <a:pathLst>
                <a:path w="230033" h="235320">
                  <a:moveTo>
                    <a:pt x="230032" y="210569"/>
                  </a:moveTo>
                  <a:lnTo>
                    <a:pt x="171415" y="210569"/>
                  </a:lnTo>
                  <a:lnTo>
                    <a:pt x="117241" y="218975"/>
                  </a:lnTo>
                  <a:lnTo>
                    <a:pt x="61479" y="231901"/>
                  </a:lnTo>
                  <a:lnTo>
                    <a:pt x="47473" y="235319"/>
                  </a:lnTo>
                  <a:lnTo>
                    <a:pt x="35797" y="235258"/>
                  </a:lnTo>
                  <a:lnTo>
                    <a:pt x="16583" y="228951"/>
                  </a:lnTo>
                  <a:lnTo>
                    <a:pt x="10524" y="221654"/>
                  </a:lnTo>
                  <a:lnTo>
                    <a:pt x="3791" y="201068"/>
                  </a:lnTo>
                  <a:lnTo>
                    <a:pt x="0" y="157581"/>
                  </a:lnTo>
                  <a:lnTo>
                    <a:pt x="5353" y="130867"/>
                  </a:lnTo>
                  <a:lnTo>
                    <a:pt x="27853" y="79532"/>
                  </a:lnTo>
                  <a:lnTo>
                    <a:pt x="50303" y="24944"/>
                  </a:lnTo>
                  <a:lnTo>
                    <a:pt x="615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3858369" y="5632746"/>
            <a:ext cx="458316" cy="333186"/>
            <a:chOff x="3858369" y="5632746"/>
            <a:chExt cx="458316" cy="333186"/>
          </a:xfrm>
        </p:grpSpPr>
        <p:sp>
          <p:nvSpPr>
            <p:cNvPr id="140" name="Freeform 139"/>
            <p:cNvSpPr/>
            <p:nvPr/>
          </p:nvSpPr>
          <p:spPr>
            <a:xfrm>
              <a:off x="3858369" y="5632746"/>
              <a:ext cx="247746" cy="333186"/>
            </a:xfrm>
            <a:custGeom>
              <a:avLst/>
              <a:gdLst/>
              <a:ahLst/>
              <a:cxnLst/>
              <a:rect l="0" t="0" r="0" b="0"/>
              <a:pathLst>
                <a:path w="247746" h="333186">
                  <a:moveTo>
                    <a:pt x="5589" y="21057"/>
                  </a:moveTo>
                  <a:lnTo>
                    <a:pt x="0" y="37824"/>
                  </a:lnTo>
                  <a:lnTo>
                    <a:pt x="3495" y="58535"/>
                  </a:lnTo>
                  <a:lnTo>
                    <a:pt x="19214" y="109958"/>
                  </a:lnTo>
                  <a:lnTo>
                    <a:pt x="45453" y="167685"/>
                  </a:lnTo>
                  <a:lnTo>
                    <a:pt x="66124" y="220997"/>
                  </a:lnTo>
                  <a:lnTo>
                    <a:pt x="95834" y="284260"/>
                  </a:lnTo>
                  <a:lnTo>
                    <a:pt x="108238" y="314682"/>
                  </a:lnTo>
                  <a:lnTo>
                    <a:pt x="119841" y="331322"/>
                  </a:lnTo>
                  <a:lnTo>
                    <a:pt x="125041" y="333185"/>
                  </a:lnTo>
                  <a:lnTo>
                    <a:pt x="129677" y="330918"/>
                  </a:lnTo>
                  <a:lnTo>
                    <a:pt x="137948" y="319040"/>
                  </a:lnTo>
                  <a:lnTo>
                    <a:pt x="159919" y="261398"/>
                  </a:lnTo>
                  <a:lnTo>
                    <a:pt x="174028" y="209518"/>
                  </a:lnTo>
                  <a:lnTo>
                    <a:pt x="191590" y="147477"/>
                  </a:lnTo>
                  <a:lnTo>
                    <a:pt x="214729" y="85856"/>
                  </a:lnTo>
                  <a:lnTo>
                    <a:pt x="236566" y="26586"/>
                  </a:lnTo>
                  <a:lnTo>
                    <a:pt x="2477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242984" y="5759088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10528"/>
                  </a:moveTo>
                  <a:lnTo>
                    <a:pt x="3622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200870" y="5801202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57197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4444423" y="5422188"/>
            <a:ext cx="1566908" cy="831738"/>
            <a:chOff x="4444423" y="5422188"/>
            <a:chExt cx="1566908" cy="831738"/>
          </a:xfrm>
        </p:grpSpPr>
        <p:sp>
          <p:nvSpPr>
            <p:cNvPr id="144" name="Freeform 143"/>
            <p:cNvSpPr/>
            <p:nvPr/>
          </p:nvSpPr>
          <p:spPr>
            <a:xfrm>
              <a:off x="4558839" y="5591104"/>
              <a:ext cx="335793" cy="477438"/>
            </a:xfrm>
            <a:custGeom>
              <a:avLst/>
              <a:gdLst/>
              <a:ahLst/>
              <a:cxnLst/>
              <a:rect l="0" t="0" r="0" b="0"/>
              <a:pathLst>
                <a:path w="335793" h="477438">
                  <a:moveTo>
                    <a:pt x="294798" y="20585"/>
                  </a:moveTo>
                  <a:lnTo>
                    <a:pt x="257320" y="12252"/>
                  </a:lnTo>
                  <a:lnTo>
                    <a:pt x="199482" y="3110"/>
                  </a:lnTo>
                  <a:lnTo>
                    <a:pt x="146596" y="236"/>
                  </a:lnTo>
                  <a:lnTo>
                    <a:pt x="132825" y="0"/>
                  </a:lnTo>
                  <a:lnTo>
                    <a:pt x="123645" y="4522"/>
                  </a:lnTo>
                  <a:lnTo>
                    <a:pt x="117525" y="12216"/>
                  </a:lnTo>
                  <a:lnTo>
                    <a:pt x="113445" y="22025"/>
                  </a:lnTo>
                  <a:lnTo>
                    <a:pt x="112031" y="45401"/>
                  </a:lnTo>
                  <a:lnTo>
                    <a:pt x="123721" y="106261"/>
                  </a:lnTo>
                  <a:lnTo>
                    <a:pt x="137046" y="166537"/>
                  </a:lnTo>
                  <a:lnTo>
                    <a:pt x="140497" y="181057"/>
                  </a:lnTo>
                  <a:lnTo>
                    <a:pt x="143968" y="187228"/>
                  </a:lnTo>
                  <a:lnTo>
                    <a:pt x="147452" y="187832"/>
                  </a:lnTo>
                  <a:lnTo>
                    <a:pt x="156781" y="181485"/>
                  </a:lnTo>
                  <a:lnTo>
                    <a:pt x="201277" y="164403"/>
                  </a:lnTo>
                  <a:lnTo>
                    <a:pt x="221648" y="163663"/>
                  </a:lnTo>
                  <a:lnTo>
                    <a:pt x="242400" y="168403"/>
                  </a:lnTo>
                  <a:lnTo>
                    <a:pt x="281198" y="190510"/>
                  </a:lnTo>
                  <a:lnTo>
                    <a:pt x="295773" y="204902"/>
                  </a:lnTo>
                  <a:lnTo>
                    <a:pt x="324158" y="252914"/>
                  </a:lnTo>
                  <a:lnTo>
                    <a:pt x="333133" y="295184"/>
                  </a:lnTo>
                  <a:lnTo>
                    <a:pt x="335792" y="344753"/>
                  </a:lnTo>
                  <a:lnTo>
                    <a:pt x="330175" y="372890"/>
                  </a:lnTo>
                  <a:lnTo>
                    <a:pt x="306996" y="429281"/>
                  </a:lnTo>
                  <a:lnTo>
                    <a:pt x="290860" y="446333"/>
                  </a:lnTo>
                  <a:lnTo>
                    <a:pt x="233304" y="472068"/>
                  </a:lnTo>
                  <a:lnTo>
                    <a:pt x="210145" y="477437"/>
                  </a:lnTo>
                  <a:lnTo>
                    <a:pt x="154031" y="471353"/>
                  </a:lnTo>
                  <a:lnTo>
                    <a:pt x="92557" y="458886"/>
                  </a:lnTo>
                  <a:lnTo>
                    <a:pt x="32683" y="433340"/>
                  </a:lnTo>
                  <a:lnTo>
                    <a:pt x="14526" y="425130"/>
                  </a:lnTo>
                  <a:lnTo>
                    <a:pt x="0" y="410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941043" y="5622217"/>
              <a:ext cx="200850" cy="452671"/>
            </a:xfrm>
            <a:custGeom>
              <a:avLst/>
              <a:gdLst/>
              <a:ahLst/>
              <a:cxnLst/>
              <a:rect l="0" t="0" r="0" b="0"/>
              <a:pathLst>
                <a:path w="200850" h="452671">
                  <a:moveTo>
                    <a:pt x="133692" y="0"/>
                  </a:moveTo>
                  <a:lnTo>
                    <a:pt x="118052" y="17981"/>
                  </a:lnTo>
                  <a:lnTo>
                    <a:pt x="94086" y="74354"/>
                  </a:lnTo>
                  <a:lnTo>
                    <a:pt x="68498" y="132018"/>
                  </a:lnTo>
                  <a:lnTo>
                    <a:pt x="52097" y="185262"/>
                  </a:lnTo>
                  <a:lnTo>
                    <a:pt x="26400" y="247185"/>
                  </a:lnTo>
                  <a:lnTo>
                    <a:pt x="11157" y="303287"/>
                  </a:lnTo>
                  <a:lnTo>
                    <a:pt x="0" y="366362"/>
                  </a:lnTo>
                  <a:lnTo>
                    <a:pt x="883" y="406859"/>
                  </a:lnTo>
                  <a:lnTo>
                    <a:pt x="6816" y="428831"/>
                  </a:lnTo>
                  <a:lnTo>
                    <a:pt x="17252" y="446395"/>
                  </a:lnTo>
                  <a:lnTo>
                    <a:pt x="25649" y="450845"/>
                  </a:lnTo>
                  <a:lnTo>
                    <a:pt x="47459" y="452670"/>
                  </a:lnTo>
                  <a:lnTo>
                    <a:pt x="110176" y="441265"/>
                  </a:lnTo>
                  <a:lnTo>
                    <a:pt x="131429" y="433595"/>
                  </a:lnTo>
                  <a:lnTo>
                    <a:pt x="171537" y="402922"/>
                  </a:lnTo>
                  <a:lnTo>
                    <a:pt x="187539" y="376748"/>
                  </a:lnTo>
                  <a:lnTo>
                    <a:pt x="199690" y="346765"/>
                  </a:lnTo>
                  <a:lnTo>
                    <a:pt x="200849" y="326084"/>
                  </a:lnTo>
                  <a:lnTo>
                    <a:pt x="196295" y="306363"/>
                  </a:lnTo>
                  <a:lnTo>
                    <a:pt x="186473" y="289800"/>
                  </a:lnTo>
                  <a:lnTo>
                    <a:pt x="171188" y="277759"/>
                  </a:lnTo>
                  <a:lnTo>
                    <a:pt x="162199" y="272910"/>
                  </a:lnTo>
                  <a:lnTo>
                    <a:pt x="152697" y="272017"/>
                  </a:lnTo>
                  <a:lnTo>
                    <a:pt x="132780" y="277264"/>
                  </a:lnTo>
                  <a:lnTo>
                    <a:pt x="70662" y="319776"/>
                  </a:lnTo>
                  <a:lnTo>
                    <a:pt x="21212" y="362283"/>
                  </a:lnTo>
                  <a:lnTo>
                    <a:pt x="7351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401119" y="5959129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31585" y="0"/>
                  </a:moveTo>
                  <a:lnTo>
                    <a:pt x="23252" y="37478"/>
                  </a:lnTo>
                  <a:lnTo>
                    <a:pt x="12941" y="9531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432704" y="5843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476716" y="5948173"/>
              <a:ext cx="90147" cy="147828"/>
            </a:xfrm>
            <a:custGeom>
              <a:avLst/>
              <a:gdLst/>
              <a:ahLst/>
              <a:cxnLst/>
              <a:rect l="0" t="0" r="0" b="0"/>
              <a:pathLst>
                <a:path w="90147" h="147828">
                  <a:moveTo>
                    <a:pt x="19159" y="32013"/>
                  </a:moveTo>
                  <a:lnTo>
                    <a:pt x="19159" y="90630"/>
                  </a:lnTo>
                  <a:lnTo>
                    <a:pt x="13570" y="125421"/>
                  </a:lnTo>
                  <a:lnTo>
                    <a:pt x="10754" y="129380"/>
                  </a:lnTo>
                  <a:lnTo>
                    <a:pt x="7706" y="128510"/>
                  </a:lnTo>
                  <a:lnTo>
                    <a:pt x="4505" y="124420"/>
                  </a:lnTo>
                  <a:lnTo>
                    <a:pt x="0" y="96308"/>
                  </a:lnTo>
                  <a:lnTo>
                    <a:pt x="1472" y="34357"/>
                  </a:lnTo>
                  <a:lnTo>
                    <a:pt x="3858" y="23047"/>
                  </a:lnTo>
                  <a:lnTo>
                    <a:pt x="8958" y="14337"/>
                  </a:lnTo>
                  <a:lnTo>
                    <a:pt x="23985" y="1540"/>
                  </a:lnTo>
                  <a:lnTo>
                    <a:pt x="31735" y="0"/>
                  </a:lnTo>
                  <a:lnTo>
                    <a:pt x="39241" y="1312"/>
                  </a:lnTo>
                  <a:lnTo>
                    <a:pt x="53821" y="9010"/>
                  </a:lnTo>
                  <a:lnTo>
                    <a:pt x="68100" y="20230"/>
                  </a:lnTo>
                  <a:lnTo>
                    <a:pt x="83703" y="45290"/>
                  </a:lnTo>
                  <a:lnTo>
                    <a:pt x="90146" y="80531"/>
                  </a:lnTo>
                  <a:lnTo>
                    <a:pt x="84168" y="130516"/>
                  </a:lnTo>
                  <a:lnTo>
                    <a:pt x="82330" y="1478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653803" y="603282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653803" y="5580103"/>
              <a:ext cx="138935" cy="259188"/>
            </a:xfrm>
            <a:custGeom>
              <a:avLst/>
              <a:gdLst/>
              <a:ahLst/>
              <a:cxnLst/>
              <a:rect l="0" t="0" r="0" b="0"/>
              <a:pathLst>
                <a:path w="138935" h="259188">
                  <a:moveTo>
                    <a:pt x="52642" y="0"/>
                  </a:moveTo>
                  <a:lnTo>
                    <a:pt x="37001" y="17981"/>
                  </a:lnTo>
                  <a:lnTo>
                    <a:pt x="10479" y="61269"/>
                  </a:lnTo>
                  <a:lnTo>
                    <a:pt x="11665" y="60734"/>
                  </a:lnTo>
                  <a:lnTo>
                    <a:pt x="66594" y="13311"/>
                  </a:lnTo>
                  <a:lnTo>
                    <a:pt x="75982" y="8874"/>
                  </a:lnTo>
                  <a:lnTo>
                    <a:pt x="84580" y="8256"/>
                  </a:lnTo>
                  <a:lnTo>
                    <a:pt x="100372" y="13808"/>
                  </a:lnTo>
                  <a:lnTo>
                    <a:pt x="105519" y="20904"/>
                  </a:lnTo>
                  <a:lnTo>
                    <a:pt x="112763" y="53247"/>
                  </a:lnTo>
                  <a:lnTo>
                    <a:pt x="114458" y="79038"/>
                  </a:lnTo>
                  <a:lnTo>
                    <a:pt x="108972" y="99859"/>
                  </a:lnTo>
                  <a:lnTo>
                    <a:pt x="97565" y="116912"/>
                  </a:lnTo>
                  <a:lnTo>
                    <a:pt x="80797" y="132289"/>
                  </a:lnTo>
                  <a:lnTo>
                    <a:pt x="71412" y="136156"/>
                  </a:lnTo>
                  <a:lnTo>
                    <a:pt x="51626" y="137333"/>
                  </a:lnTo>
                  <a:lnTo>
                    <a:pt x="48455" y="136009"/>
                  </a:lnTo>
                  <a:lnTo>
                    <a:pt x="49851" y="133957"/>
                  </a:lnTo>
                  <a:lnTo>
                    <a:pt x="54291" y="131418"/>
                  </a:lnTo>
                  <a:lnTo>
                    <a:pt x="60760" y="132066"/>
                  </a:lnTo>
                  <a:lnTo>
                    <a:pt x="85464" y="144156"/>
                  </a:lnTo>
                  <a:lnTo>
                    <a:pt x="122533" y="175973"/>
                  </a:lnTo>
                  <a:lnTo>
                    <a:pt x="138212" y="202269"/>
                  </a:lnTo>
                  <a:lnTo>
                    <a:pt x="138934" y="210885"/>
                  </a:lnTo>
                  <a:lnTo>
                    <a:pt x="133499" y="226698"/>
                  </a:lnTo>
                  <a:lnTo>
                    <a:pt x="117284" y="248754"/>
                  </a:lnTo>
                  <a:lnTo>
                    <a:pt x="98140" y="256787"/>
                  </a:lnTo>
                  <a:lnTo>
                    <a:pt x="75203" y="259187"/>
                  </a:lnTo>
                  <a:lnTo>
                    <a:pt x="14170" y="24617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444423" y="5422188"/>
              <a:ext cx="1566908" cy="831738"/>
            </a:xfrm>
            <a:custGeom>
              <a:avLst/>
              <a:gdLst/>
              <a:ahLst/>
              <a:cxnLst/>
              <a:rect l="0" t="0" r="0" b="0"/>
              <a:pathLst>
                <a:path w="1566908" h="831738">
                  <a:moveTo>
                    <a:pt x="409214" y="52630"/>
                  </a:moveTo>
                  <a:lnTo>
                    <a:pt x="366522" y="55750"/>
                  </a:lnTo>
                  <a:lnTo>
                    <a:pt x="307146" y="70589"/>
                  </a:lnTo>
                  <a:lnTo>
                    <a:pt x="246121" y="93369"/>
                  </a:lnTo>
                  <a:lnTo>
                    <a:pt x="188822" y="118278"/>
                  </a:lnTo>
                  <a:lnTo>
                    <a:pt x="168542" y="132110"/>
                  </a:lnTo>
                  <a:lnTo>
                    <a:pt x="106375" y="192034"/>
                  </a:lnTo>
                  <a:lnTo>
                    <a:pt x="61992" y="252894"/>
                  </a:lnTo>
                  <a:lnTo>
                    <a:pt x="43901" y="287443"/>
                  </a:lnTo>
                  <a:lnTo>
                    <a:pt x="23589" y="347631"/>
                  </a:lnTo>
                  <a:lnTo>
                    <a:pt x="5677" y="409009"/>
                  </a:lnTo>
                  <a:lnTo>
                    <a:pt x="0" y="460804"/>
                  </a:lnTo>
                  <a:lnTo>
                    <a:pt x="1998" y="516096"/>
                  </a:lnTo>
                  <a:lnTo>
                    <a:pt x="17767" y="577697"/>
                  </a:lnTo>
                  <a:lnTo>
                    <a:pt x="41729" y="617781"/>
                  </a:lnTo>
                  <a:lnTo>
                    <a:pt x="89909" y="670104"/>
                  </a:lnTo>
                  <a:lnTo>
                    <a:pt x="126343" y="689933"/>
                  </a:lnTo>
                  <a:lnTo>
                    <a:pt x="183361" y="714309"/>
                  </a:lnTo>
                  <a:lnTo>
                    <a:pt x="243252" y="736308"/>
                  </a:lnTo>
                  <a:lnTo>
                    <a:pt x="304041" y="754441"/>
                  </a:lnTo>
                  <a:lnTo>
                    <a:pt x="357287" y="768551"/>
                  </a:lnTo>
                  <a:lnTo>
                    <a:pt x="412865" y="782603"/>
                  </a:lnTo>
                  <a:lnTo>
                    <a:pt x="467734" y="789408"/>
                  </a:lnTo>
                  <a:lnTo>
                    <a:pt x="530004" y="798507"/>
                  </a:lnTo>
                  <a:lnTo>
                    <a:pt x="584979" y="807064"/>
                  </a:lnTo>
                  <a:lnTo>
                    <a:pt x="644018" y="809968"/>
                  </a:lnTo>
                  <a:lnTo>
                    <a:pt x="706069" y="816130"/>
                  </a:lnTo>
                  <a:lnTo>
                    <a:pt x="754794" y="819705"/>
                  </a:lnTo>
                  <a:lnTo>
                    <a:pt x="806276" y="820765"/>
                  </a:lnTo>
                  <a:lnTo>
                    <a:pt x="867669" y="828358"/>
                  </a:lnTo>
                  <a:lnTo>
                    <a:pt x="924856" y="831071"/>
                  </a:lnTo>
                  <a:lnTo>
                    <a:pt x="986801" y="831607"/>
                  </a:lnTo>
                  <a:lnTo>
                    <a:pt x="1038016" y="831700"/>
                  </a:lnTo>
                  <a:lnTo>
                    <a:pt x="1100488" y="831731"/>
                  </a:lnTo>
                  <a:lnTo>
                    <a:pt x="1149559" y="831737"/>
                  </a:lnTo>
                  <a:lnTo>
                    <a:pt x="1208655" y="828619"/>
                  </a:lnTo>
                  <a:lnTo>
                    <a:pt x="1259799" y="817085"/>
                  </a:lnTo>
                  <a:lnTo>
                    <a:pt x="1312103" y="803541"/>
                  </a:lnTo>
                  <a:lnTo>
                    <a:pt x="1364375" y="786481"/>
                  </a:lnTo>
                  <a:lnTo>
                    <a:pt x="1419564" y="754116"/>
                  </a:lnTo>
                  <a:lnTo>
                    <a:pt x="1475852" y="712380"/>
                  </a:lnTo>
                  <a:lnTo>
                    <a:pt x="1502804" y="690179"/>
                  </a:lnTo>
                  <a:lnTo>
                    <a:pt x="1538752" y="631286"/>
                  </a:lnTo>
                  <a:lnTo>
                    <a:pt x="1559799" y="573411"/>
                  </a:lnTo>
                  <a:lnTo>
                    <a:pt x="1565857" y="510567"/>
                  </a:lnTo>
                  <a:lnTo>
                    <a:pt x="1566907" y="460366"/>
                  </a:lnTo>
                  <a:lnTo>
                    <a:pt x="1564142" y="404009"/>
                  </a:lnTo>
                  <a:lnTo>
                    <a:pt x="1549379" y="340711"/>
                  </a:lnTo>
                  <a:lnTo>
                    <a:pt x="1526609" y="279170"/>
                  </a:lnTo>
                  <a:lnTo>
                    <a:pt x="1501701" y="221803"/>
                  </a:lnTo>
                  <a:lnTo>
                    <a:pt x="1468757" y="168538"/>
                  </a:lnTo>
                  <a:lnTo>
                    <a:pt x="1446759" y="138056"/>
                  </a:lnTo>
                  <a:lnTo>
                    <a:pt x="1387945" y="91648"/>
                  </a:lnTo>
                  <a:lnTo>
                    <a:pt x="1325157" y="50327"/>
                  </a:lnTo>
                  <a:lnTo>
                    <a:pt x="1272546" y="28685"/>
                  </a:lnTo>
                  <a:lnTo>
                    <a:pt x="1222031" y="15318"/>
                  </a:lnTo>
                  <a:lnTo>
                    <a:pt x="1166992" y="11465"/>
                  </a:lnTo>
                  <a:lnTo>
                    <a:pt x="1104275" y="3406"/>
                  </a:lnTo>
                  <a:lnTo>
                    <a:pt x="1050795" y="663"/>
                  </a:lnTo>
                  <a:lnTo>
                    <a:pt x="995170" y="122"/>
                  </a:lnTo>
                  <a:lnTo>
                    <a:pt x="947559" y="27"/>
                  </a:lnTo>
                  <a:lnTo>
                    <a:pt x="896407" y="0"/>
                  </a:lnTo>
                  <a:lnTo>
                    <a:pt x="833956" y="7226"/>
                  </a:lnTo>
                  <a:lnTo>
                    <a:pt x="782548" y="9541"/>
                  </a:lnTo>
                  <a:lnTo>
                    <a:pt x="726892" y="11397"/>
                  </a:lnTo>
                  <a:lnTo>
                    <a:pt x="668627" y="18793"/>
                  </a:lnTo>
                  <a:lnTo>
                    <a:pt x="618658" y="20377"/>
                  </a:lnTo>
                  <a:lnTo>
                    <a:pt x="563688" y="23967"/>
                  </a:lnTo>
                  <a:lnTo>
                    <a:pt x="506067" y="29319"/>
                  </a:lnTo>
                  <a:lnTo>
                    <a:pt x="448830" y="34025"/>
                  </a:lnTo>
                  <a:lnTo>
                    <a:pt x="387416" y="39709"/>
                  </a:lnTo>
                  <a:lnTo>
                    <a:pt x="331006" y="44512"/>
                  </a:lnTo>
                  <a:lnTo>
                    <a:pt x="282872" y="52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2014-05-15T18:44:54Z</dcterms:created>
  <dcterms:modified xsi:type="dcterms:W3CDTF">2014-05-15T18:45:06Z</dcterms:modified>
</cp:coreProperties>
</file>